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5" r:id="rId1"/>
    <p:sldMasterId id="2147483696" r:id="rId2"/>
  </p:sldMasterIdLst>
  <p:notesMasterIdLst>
    <p:notesMasterId r:id="rId23"/>
  </p:notesMasterIdLst>
  <p:sldIdLst>
    <p:sldId id="256" r:id="rId3"/>
    <p:sldId id="257" r:id="rId4"/>
    <p:sldId id="258" r:id="rId5"/>
    <p:sldId id="269" r:id="rId6"/>
    <p:sldId id="270" r:id="rId7"/>
    <p:sldId id="259" r:id="rId8"/>
    <p:sldId id="260" r:id="rId9"/>
    <p:sldId id="273" r:id="rId10"/>
    <p:sldId id="271" r:id="rId11"/>
    <p:sldId id="262" r:id="rId12"/>
    <p:sldId id="261" r:id="rId13"/>
    <p:sldId id="274" r:id="rId14"/>
    <p:sldId id="275" r:id="rId15"/>
    <p:sldId id="276" r:id="rId16"/>
    <p:sldId id="263" r:id="rId17"/>
    <p:sldId id="264" r:id="rId18"/>
    <p:sldId id="265" r:id="rId19"/>
    <p:sldId id="268" r:id="rId20"/>
    <p:sldId id="272" r:id="rId21"/>
    <p:sldId id="267" r:id="rId22"/>
  </p:sldIdLst>
  <p:sldSz cx="9144000" cy="5143500" type="screen16x9"/>
  <p:notesSz cx="6858000" cy="9144000"/>
  <p:embeddedFontLst>
    <p:embeddedFont>
      <p:font typeface="Didact Gothic" pitchFamily="2" charset="0"/>
      <p:regular r:id="rId24"/>
      <p:bold r:id="rId25"/>
      <p:italic r:id="rId26"/>
      <p:boldItalic r:id="rId27"/>
    </p:embeddedFont>
    <p:embeddedFont>
      <p:font typeface="Maven Pro" pitchFamily="2" charset="77"/>
      <p:regular r:id="rId28"/>
      <p:bold r:id="rId29"/>
    </p:embeddedFont>
    <p:embeddedFont>
      <p:font typeface="Michroma" pitchFamily="2" charset="77"/>
      <p:regular r:id="rId30"/>
      <p:bold r:id="rId31"/>
      <p:italic r:id="rId32"/>
      <p:boldItalic r:id="rId33"/>
    </p:embeddedFont>
    <p:embeddedFont>
      <p:font typeface="Raleway" pitchFamily="2" charset="77"/>
      <p:regular r:id="rId34"/>
      <p:bold r:id="rId35"/>
      <p:italic r:id="rId36"/>
      <p:boldItalic r:id="rId37"/>
    </p:embeddedFont>
    <p:embeddedFont>
      <p:font typeface="Source Sans Pro" panose="020B0503030403020204" pitchFamily="34" charset="0"/>
      <p:regular r:id="rId38"/>
      <p:bold r:id="rId39"/>
      <p:italic r:id="rId40"/>
      <p:boldItalic r:id="rId41"/>
    </p:embeddedFont>
    <p:embeddedFont>
      <p:font typeface="Spectral" panose="02020502060000000000" pitchFamily="18" charset="77"/>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98F286F-C546-4426-A60C-F1DA06F482A7}">
  <a:tblStyle styleId="{098F286F-C546-4426-A60C-F1DA06F482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32"/>
    <p:restoredTop sz="94615"/>
  </p:normalViewPr>
  <p:slideViewPr>
    <p:cSldViewPr snapToGrid="0">
      <p:cViewPr>
        <p:scale>
          <a:sx n="139" d="100"/>
          <a:sy n="139" d="100"/>
        </p:scale>
        <p:origin x="488" y="70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font" Target="fonts/font16.fntdata"/><Relationship Id="rId21" Type="http://schemas.openxmlformats.org/officeDocument/2006/relationships/slide" Target="slides/slide19.xml"/><Relationship Id="rId34" Type="http://schemas.openxmlformats.org/officeDocument/2006/relationships/font" Target="fonts/font11.fntdata"/><Relationship Id="rId42" Type="http://schemas.openxmlformats.org/officeDocument/2006/relationships/font" Target="fonts/font19.fntdata"/><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6.fntdata"/><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45" Type="http://schemas.openxmlformats.org/officeDocument/2006/relationships/font" Target="fonts/font22.fntdata"/><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4" Type="http://schemas.openxmlformats.org/officeDocument/2006/relationships/font" Target="fonts/font2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font" Target="fonts/font20.fntdata"/><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b241fea773_0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b241fea773_0_7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9f3862b903_0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9f3862b903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Dũng: hình to hơn </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Intro_slide">
  <p:cSld name="CUSTOM">
    <p:bg>
      <p:bgPr>
        <a:solidFill>
          <a:srgbClr val="FFFFFF"/>
        </a:solidFill>
        <a:effectLst/>
      </p:bgPr>
    </p:bg>
    <p:spTree>
      <p:nvGrpSpPr>
        <p:cNvPr id="1" name="Shape 10"/>
        <p:cNvGrpSpPr/>
        <p:nvPr/>
      </p:nvGrpSpPr>
      <p:grpSpPr>
        <a:xfrm>
          <a:off x="0" y="0"/>
          <a:ext cx="0" cy="0"/>
          <a:chOff x="0" y="0"/>
          <a:chExt cx="0" cy="0"/>
        </a:xfrm>
      </p:grpSpPr>
      <p:sp>
        <p:nvSpPr>
          <p:cNvPr id="11" name="Google Shape;11;p2"/>
          <p:cNvSpPr/>
          <p:nvPr/>
        </p:nvSpPr>
        <p:spPr>
          <a:xfrm>
            <a:off x="4644275" y="487925"/>
            <a:ext cx="4734600" cy="4445400"/>
          </a:xfrm>
          <a:prstGeom prst="chord">
            <a:avLst>
              <a:gd name="adj1" fmla="val 2122757"/>
              <a:gd name="adj2" fmla="val 16200000"/>
            </a:avLst>
          </a:prstGeom>
          <a:gradFill>
            <a:gsLst>
              <a:gs pos="0">
                <a:srgbClr val="FDECDB"/>
              </a:gs>
              <a:gs pos="100000">
                <a:srgbClr val="F0A963"/>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title"/>
          </p:nvPr>
        </p:nvSpPr>
        <p:spPr>
          <a:xfrm>
            <a:off x="511350" y="985200"/>
            <a:ext cx="4494300" cy="2120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rgbClr val="000000"/>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13" name="Google Shape;13;p2"/>
          <p:cNvSpPr txBox="1">
            <a:spLocks noGrp="1"/>
          </p:cNvSpPr>
          <p:nvPr>
            <p:ph type="title" idx="2"/>
          </p:nvPr>
        </p:nvSpPr>
        <p:spPr>
          <a:xfrm>
            <a:off x="511350" y="3728700"/>
            <a:ext cx="7438500" cy="62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00000"/>
              </a:buClr>
              <a:buSzPts val="2000"/>
              <a:buNone/>
              <a:defRPr sz="2000">
                <a:solidFill>
                  <a:srgbClr val="000000"/>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14" name="Google Shape;14;p2"/>
          <p:cNvPicPr preferRelativeResize="0"/>
          <p:nvPr/>
        </p:nvPicPr>
        <p:blipFill>
          <a:blip r:embed="rId2">
            <a:alphaModFix/>
          </a:blip>
          <a:stretch>
            <a:fillRect/>
          </a:stretch>
        </p:blipFill>
        <p:spPr>
          <a:xfrm>
            <a:off x="5501400" y="1453550"/>
            <a:ext cx="1853500" cy="1853500"/>
          </a:xfrm>
          <a:prstGeom prst="rect">
            <a:avLst/>
          </a:prstGeom>
          <a:noFill/>
          <a:ln>
            <a:noFill/>
          </a:ln>
        </p:spPr>
      </p:pic>
      <p:pic>
        <p:nvPicPr>
          <p:cNvPr id="15" name="Google Shape;15;p2"/>
          <p:cNvPicPr preferRelativeResize="0"/>
          <p:nvPr/>
        </p:nvPicPr>
        <p:blipFill rotWithShape="1">
          <a:blip r:embed="rId3">
            <a:alphaModFix/>
          </a:blip>
          <a:srcRect t="-19090" b="19089"/>
          <a:stretch/>
        </p:blipFill>
        <p:spPr>
          <a:xfrm>
            <a:off x="7354900" y="1310475"/>
            <a:ext cx="838850" cy="838850"/>
          </a:xfrm>
          <a:prstGeom prst="rect">
            <a:avLst/>
          </a:prstGeom>
          <a:noFill/>
          <a:ln>
            <a:noFill/>
          </a:ln>
        </p:spPr>
      </p:pic>
      <p:pic>
        <p:nvPicPr>
          <p:cNvPr id="16" name="Google Shape;16;p2"/>
          <p:cNvPicPr preferRelativeResize="0"/>
          <p:nvPr/>
        </p:nvPicPr>
        <p:blipFill>
          <a:blip r:embed="rId4">
            <a:alphaModFix/>
          </a:blip>
          <a:stretch>
            <a:fillRect/>
          </a:stretch>
        </p:blipFill>
        <p:spPr>
          <a:xfrm>
            <a:off x="5873150" y="3073500"/>
            <a:ext cx="1110000" cy="1110000"/>
          </a:xfrm>
          <a:prstGeom prst="rect">
            <a:avLst/>
          </a:prstGeom>
          <a:noFill/>
          <a:ln>
            <a:noFill/>
          </a:ln>
        </p:spPr>
      </p:pic>
      <p:pic>
        <p:nvPicPr>
          <p:cNvPr id="17" name="Google Shape;17;p2"/>
          <p:cNvPicPr preferRelativeResize="0"/>
          <p:nvPr/>
        </p:nvPicPr>
        <p:blipFill>
          <a:blip r:embed="rId5">
            <a:alphaModFix/>
          </a:blip>
          <a:stretch>
            <a:fillRect/>
          </a:stretch>
        </p:blipFill>
        <p:spPr>
          <a:xfrm>
            <a:off x="7354900" y="2618700"/>
            <a:ext cx="1110000" cy="1110000"/>
          </a:xfrm>
          <a:prstGeom prst="rect">
            <a:avLst/>
          </a:prstGeom>
          <a:noFill/>
          <a:ln>
            <a:noFill/>
          </a:ln>
        </p:spPr>
      </p:pic>
      <p:pic>
        <p:nvPicPr>
          <p:cNvPr id="18" name="Google Shape;18;p2"/>
          <p:cNvPicPr preferRelativeResize="0"/>
          <p:nvPr/>
        </p:nvPicPr>
        <p:blipFill>
          <a:blip r:embed="rId6">
            <a:alphaModFix/>
          </a:blip>
          <a:stretch>
            <a:fillRect/>
          </a:stretch>
        </p:blipFill>
        <p:spPr>
          <a:xfrm>
            <a:off x="7688000" y="2070000"/>
            <a:ext cx="1003500" cy="1003500"/>
          </a:xfrm>
          <a:prstGeom prst="rect">
            <a:avLst/>
          </a:prstGeom>
          <a:noFill/>
          <a:ln>
            <a:noFill/>
          </a:ln>
        </p:spPr>
      </p:pic>
      <p:pic>
        <p:nvPicPr>
          <p:cNvPr id="19" name="Google Shape;19;p2"/>
          <p:cNvPicPr preferRelativeResize="0"/>
          <p:nvPr/>
        </p:nvPicPr>
        <p:blipFill>
          <a:blip r:embed="rId7">
            <a:alphaModFix/>
          </a:blip>
          <a:stretch>
            <a:fillRect/>
          </a:stretch>
        </p:blipFill>
        <p:spPr>
          <a:xfrm>
            <a:off x="6838700" y="3579800"/>
            <a:ext cx="1110000" cy="11100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000000"/>
        </a:solidFill>
        <a:effectLst/>
      </p:bgPr>
    </p:bg>
    <p:spTree>
      <p:nvGrpSpPr>
        <p:cNvPr id="1" name="Shape 101"/>
        <p:cNvGrpSpPr/>
        <p:nvPr/>
      </p:nvGrpSpPr>
      <p:grpSpPr>
        <a:xfrm>
          <a:off x="0" y="0"/>
          <a:ext cx="0" cy="0"/>
          <a:chOff x="0" y="0"/>
          <a:chExt cx="0" cy="0"/>
        </a:xfrm>
      </p:grpSpPr>
      <p:sp>
        <p:nvSpPr>
          <p:cNvPr id="102" name="Google Shape;102;p15"/>
          <p:cNvSpPr/>
          <p:nvPr/>
        </p:nvSpPr>
        <p:spPr>
          <a:xfrm>
            <a:off x="4625475" y="1631250"/>
            <a:ext cx="3819600" cy="3821100"/>
          </a:xfrm>
          <a:prstGeom prst="round2SameRect">
            <a:avLst>
              <a:gd name="adj1" fmla="val 598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p:nvPr/>
        </p:nvSpPr>
        <p:spPr>
          <a:xfrm>
            <a:off x="698925" y="1628400"/>
            <a:ext cx="3819600" cy="3821100"/>
          </a:xfrm>
          <a:prstGeom prst="round2SameRect">
            <a:avLst>
              <a:gd name="adj1" fmla="val 598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 name="Google Shape;104;p15"/>
          <p:cNvGrpSpPr/>
          <p:nvPr/>
        </p:nvGrpSpPr>
        <p:grpSpPr>
          <a:xfrm>
            <a:off x="981494" y="1822950"/>
            <a:ext cx="643255" cy="159300"/>
            <a:chOff x="931600" y="2063975"/>
            <a:chExt cx="656450" cy="159300"/>
          </a:xfrm>
        </p:grpSpPr>
        <p:sp>
          <p:nvSpPr>
            <p:cNvPr id="105" name="Google Shape;105;p15"/>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6" name="Google Shape;106;p15"/>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07" name="Google Shape;107;p15"/>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108" name="Google Shape;108;p15"/>
          <p:cNvGrpSpPr/>
          <p:nvPr/>
        </p:nvGrpSpPr>
        <p:grpSpPr>
          <a:xfrm>
            <a:off x="4919689" y="1822950"/>
            <a:ext cx="640892" cy="159300"/>
            <a:chOff x="931600" y="2063975"/>
            <a:chExt cx="656450" cy="159300"/>
          </a:xfrm>
        </p:grpSpPr>
        <p:sp>
          <p:nvSpPr>
            <p:cNvPr id="109" name="Google Shape;109;p15"/>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0" name="Google Shape;110;p15"/>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11" name="Google Shape;111;p15"/>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112" name="Google Shape;112;p15"/>
          <p:cNvSpPr/>
          <p:nvPr/>
        </p:nvSpPr>
        <p:spPr>
          <a:xfrm rot="7614898">
            <a:off x="7191626" y="557624"/>
            <a:ext cx="1090747" cy="768999"/>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5"/>
          <p:cNvSpPr/>
          <p:nvPr/>
        </p:nvSpPr>
        <p:spPr>
          <a:xfrm>
            <a:off x="797300" y="502566"/>
            <a:ext cx="879070" cy="879103"/>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5"/>
          <p:cNvSpPr txBox="1">
            <a:spLocks noGrp="1"/>
          </p:cNvSpPr>
          <p:nvPr>
            <p:ph type="title"/>
          </p:nvPr>
        </p:nvSpPr>
        <p:spPr>
          <a:xfrm>
            <a:off x="1431907" y="1875125"/>
            <a:ext cx="2410200" cy="3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b="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5" name="Google Shape;115;p15"/>
          <p:cNvSpPr txBox="1">
            <a:spLocks noGrp="1"/>
          </p:cNvSpPr>
          <p:nvPr>
            <p:ph type="title" idx="2"/>
          </p:nvPr>
        </p:nvSpPr>
        <p:spPr>
          <a:xfrm>
            <a:off x="5310893" y="1875125"/>
            <a:ext cx="2401200" cy="376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b="0">
                <a:solidFill>
                  <a:schemeClr val="accent1"/>
                </a:solidFill>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16" name="Google Shape;116;p15"/>
          <p:cNvSpPr txBox="1">
            <a:spLocks noGrp="1"/>
          </p:cNvSpPr>
          <p:nvPr>
            <p:ph type="subTitle" idx="1"/>
          </p:nvPr>
        </p:nvSpPr>
        <p:spPr>
          <a:xfrm>
            <a:off x="833418" y="2423525"/>
            <a:ext cx="3737700" cy="2104200"/>
          </a:xfrm>
          <a:prstGeom prst="rect">
            <a:avLst/>
          </a:prstGeom>
        </p:spPr>
        <p:txBody>
          <a:bodyPr spcFirstLastPara="1" wrap="square" lIns="91425" tIns="91425" rIns="91425" bIns="91425" anchor="t" anchorCtr="0">
            <a:noAutofit/>
          </a:bodyPr>
          <a:lstStyle>
            <a:lvl1pPr lvl="0" rtl="0">
              <a:spcBef>
                <a:spcPts val="1000"/>
              </a:spcBef>
              <a:spcAft>
                <a:spcPts val="0"/>
              </a:spcAft>
              <a:buClr>
                <a:schemeClr val="accent1"/>
              </a:buClr>
              <a:buSzPts val="1800"/>
              <a:buChar char="●"/>
              <a:defRPr sz="1600">
                <a:solidFill>
                  <a:schemeClr val="accent1"/>
                </a:solidFill>
              </a:defRPr>
            </a:lvl1pPr>
            <a:lvl2pPr lvl="1" algn="ctr" rtl="0">
              <a:spcBef>
                <a:spcPts val="0"/>
              </a:spcBef>
              <a:spcAft>
                <a:spcPts val="0"/>
              </a:spcAft>
              <a:buClr>
                <a:schemeClr val="accent1"/>
              </a:buClr>
              <a:buSzPts val="1400"/>
              <a:buChar char="○"/>
              <a:defRPr>
                <a:solidFill>
                  <a:schemeClr val="accent1"/>
                </a:solidFill>
              </a:defRPr>
            </a:lvl2pPr>
            <a:lvl3pPr lvl="2" algn="ctr" rtl="0">
              <a:spcBef>
                <a:spcPts val="1600"/>
              </a:spcBef>
              <a:spcAft>
                <a:spcPts val="0"/>
              </a:spcAft>
              <a:buClr>
                <a:schemeClr val="accent1"/>
              </a:buClr>
              <a:buSzPts val="1400"/>
              <a:buChar char="■"/>
              <a:defRPr>
                <a:solidFill>
                  <a:schemeClr val="accent1"/>
                </a:solidFill>
              </a:defRPr>
            </a:lvl3pPr>
            <a:lvl4pPr lvl="3" algn="ctr" rtl="0">
              <a:spcBef>
                <a:spcPts val="1600"/>
              </a:spcBef>
              <a:spcAft>
                <a:spcPts val="0"/>
              </a:spcAft>
              <a:buClr>
                <a:schemeClr val="accent1"/>
              </a:buClr>
              <a:buSzPts val="1400"/>
              <a:buChar char="●"/>
              <a:defRPr>
                <a:solidFill>
                  <a:schemeClr val="accent1"/>
                </a:solidFill>
              </a:defRPr>
            </a:lvl4pPr>
            <a:lvl5pPr lvl="4" algn="ctr" rtl="0">
              <a:spcBef>
                <a:spcPts val="1600"/>
              </a:spcBef>
              <a:spcAft>
                <a:spcPts val="0"/>
              </a:spcAft>
              <a:buClr>
                <a:schemeClr val="accent1"/>
              </a:buClr>
              <a:buSzPts val="1400"/>
              <a:buChar char="○"/>
              <a:defRPr>
                <a:solidFill>
                  <a:schemeClr val="accent1"/>
                </a:solidFill>
              </a:defRPr>
            </a:lvl5pPr>
            <a:lvl6pPr lvl="5" algn="ctr" rtl="0">
              <a:spcBef>
                <a:spcPts val="1600"/>
              </a:spcBef>
              <a:spcAft>
                <a:spcPts val="0"/>
              </a:spcAft>
              <a:buClr>
                <a:schemeClr val="accent1"/>
              </a:buClr>
              <a:buSzPts val="1400"/>
              <a:buChar char="■"/>
              <a:defRPr>
                <a:solidFill>
                  <a:schemeClr val="accent1"/>
                </a:solidFill>
              </a:defRPr>
            </a:lvl6pPr>
            <a:lvl7pPr lvl="6" algn="ctr" rtl="0">
              <a:spcBef>
                <a:spcPts val="1600"/>
              </a:spcBef>
              <a:spcAft>
                <a:spcPts val="0"/>
              </a:spcAft>
              <a:buClr>
                <a:schemeClr val="accent1"/>
              </a:buClr>
              <a:buSzPts val="1400"/>
              <a:buChar char="●"/>
              <a:defRPr>
                <a:solidFill>
                  <a:schemeClr val="accent1"/>
                </a:solidFill>
              </a:defRPr>
            </a:lvl7pPr>
            <a:lvl8pPr lvl="7" algn="ctr" rtl="0">
              <a:spcBef>
                <a:spcPts val="1600"/>
              </a:spcBef>
              <a:spcAft>
                <a:spcPts val="0"/>
              </a:spcAft>
              <a:buClr>
                <a:schemeClr val="accent1"/>
              </a:buClr>
              <a:buSzPts val="1400"/>
              <a:buChar char="○"/>
              <a:defRPr>
                <a:solidFill>
                  <a:schemeClr val="accent1"/>
                </a:solidFill>
              </a:defRPr>
            </a:lvl8pPr>
            <a:lvl9pPr lvl="8" algn="ctr" rtl="0">
              <a:spcBef>
                <a:spcPts val="1600"/>
              </a:spcBef>
              <a:spcAft>
                <a:spcPts val="1600"/>
              </a:spcAft>
              <a:buClr>
                <a:schemeClr val="accent1"/>
              </a:buClr>
              <a:buSzPts val="1400"/>
              <a:buChar char="■"/>
              <a:defRPr>
                <a:solidFill>
                  <a:schemeClr val="accent1"/>
                </a:solidFill>
              </a:defRPr>
            </a:lvl9pPr>
          </a:lstStyle>
          <a:p>
            <a:endParaRPr/>
          </a:p>
        </p:txBody>
      </p:sp>
      <p:sp>
        <p:nvSpPr>
          <p:cNvPr id="117" name="Google Shape;117;p15"/>
          <p:cNvSpPr txBox="1">
            <a:spLocks noGrp="1"/>
          </p:cNvSpPr>
          <p:nvPr>
            <p:ph type="subTitle" idx="3"/>
          </p:nvPr>
        </p:nvSpPr>
        <p:spPr>
          <a:xfrm>
            <a:off x="4586292" y="2423525"/>
            <a:ext cx="3723900" cy="2104200"/>
          </a:xfrm>
          <a:prstGeom prst="rect">
            <a:avLst/>
          </a:prstGeom>
        </p:spPr>
        <p:txBody>
          <a:bodyPr spcFirstLastPara="1" wrap="square" lIns="91425" tIns="91425" rIns="91425" bIns="91425" anchor="t" anchorCtr="0">
            <a:noAutofit/>
          </a:bodyPr>
          <a:lstStyle>
            <a:lvl1pPr lvl="0" rtl="0">
              <a:spcBef>
                <a:spcPts val="1000"/>
              </a:spcBef>
              <a:spcAft>
                <a:spcPts val="0"/>
              </a:spcAft>
              <a:buClr>
                <a:schemeClr val="accent1"/>
              </a:buClr>
              <a:buSzPts val="1800"/>
              <a:buChar char="●"/>
              <a:defRPr sz="1600">
                <a:solidFill>
                  <a:schemeClr val="accent1"/>
                </a:solidFill>
              </a:defRPr>
            </a:lvl1pPr>
            <a:lvl2pPr lvl="1" algn="ctr" rtl="0">
              <a:spcBef>
                <a:spcPts val="0"/>
              </a:spcBef>
              <a:spcAft>
                <a:spcPts val="0"/>
              </a:spcAft>
              <a:buClr>
                <a:schemeClr val="accent1"/>
              </a:buClr>
              <a:buSzPts val="1400"/>
              <a:buChar char="○"/>
              <a:defRPr>
                <a:solidFill>
                  <a:schemeClr val="accent1"/>
                </a:solidFill>
              </a:defRPr>
            </a:lvl2pPr>
            <a:lvl3pPr lvl="2" algn="ctr" rtl="0">
              <a:spcBef>
                <a:spcPts val="1600"/>
              </a:spcBef>
              <a:spcAft>
                <a:spcPts val="0"/>
              </a:spcAft>
              <a:buClr>
                <a:schemeClr val="accent1"/>
              </a:buClr>
              <a:buSzPts val="1400"/>
              <a:buChar char="■"/>
              <a:defRPr>
                <a:solidFill>
                  <a:schemeClr val="accent1"/>
                </a:solidFill>
              </a:defRPr>
            </a:lvl3pPr>
            <a:lvl4pPr lvl="3" algn="ctr" rtl="0">
              <a:spcBef>
                <a:spcPts val="1600"/>
              </a:spcBef>
              <a:spcAft>
                <a:spcPts val="0"/>
              </a:spcAft>
              <a:buClr>
                <a:schemeClr val="accent1"/>
              </a:buClr>
              <a:buSzPts val="1400"/>
              <a:buChar char="●"/>
              <a:defRPr>
                <a:solidFill>
                  <a:schemeClr val="accent1"/>
                </a:solidFill>
              </a:defRPr>
            </a:lvl4pPr>
            <a:lvl5pPr lvl="4" algn="ctr" rtl="0">
              <a:spcBef>
                <a:spcPts val="1600"/>
              </a:spcBef>
              <a:spcAft>
                <a:spcPts val="0"/>
              </a:spcAft>
              <a:buClr>
                <a:schemeClr val="accent1"/>
              </a:buClr>
              <a:buSzPts val="1400"/>
              <a:buChar char="○"/>
              <a:defRPr>
                <a:solidFill>
                  <a:schemeClr val="accent1"/>
                </a:solidFill>
              </a:defRPr>
            </a:lvl5pPr>
            <a:lvl6pPr lvl="5" algn="ctr" rtl="0">
              <a:spcBef>
                <a:spcPts val="1600"/>
              </a:spcBef>
              <a:spcAft>
                <a:spcPts val="0"/>
              </a:spcAft>
              <a:buClr>
                <a:schemeClr val="accent1"/>
              </a:buClr>
              <a:buSzPts val="1400"/>
              <a:buChar char="■"/>
              <a:defRPr>
                <a:solidFill>
                  <a:schemeClr val="accent1"/>
                </a:solidFill>
              </a:defRPr>
            </a:lvl6pPr>
            <a:lvl7pPr lvl="6" algn="ctr" rtl="0">
              <a:spcBef>
                <a:spcPts val="1600"/>
              </a:spcBef>
              <a:spcAft>
                <a:spcPts val="0"/>
              </a:spcAft>
              <a:buClr>
                <a:schemeClr val="accent1"/>
              </a:buClr>
              <a:buSzPts val="1400"/>
              <a:buChar char="●"/>
              <a:defRPr>
                <a:solidFill>
                  <a:schemeClr val="accent1"/>
                </a:solidFill>
              </a:defRPr>
            </a:lvl7pPr>
            <a:lvl8pPr lvl="7" algn="ctr" rtl="0">
              <a:spcBef>
                <a:spcPts val="1600"/>
              </a:spcBef>
              <a:spcAft>
                <a:spcPts val="0"/>
              </a:spcAft>
              <a:buClr>
                <a:schemeClr val="accent1"/>
              </a:buClr>
              <a:buSzPts val="1400"/>
              <a:buChar char="○"/>
              <a:defRPr>
                <a:solidFill>
                  <a:schemeClr val="accent1"/>
                </a:solidFill>
              </a:defRPr>
            </a:lvl8pPr>
            <a:lvl9pPr lvl="8" algn="ctr" rtl="0">
              <a:spcBef>
                <a:spcPts val="1600"/>
              </a:spcBef>
              <a:spcAft>
                <a:spcPts val="1600"/>
              </a:spcAft>
              <a:buClr>
                <a:schemeClr val="accent1"/>
              </a:buClr>
              <a:buSzPts val="1400"/>
              <a:buChar char="■"/>
              <a:defRPr>
                <a:solidFill>
                  <a:schemeClr val="accent1"/>
                </a:solidFill>
              </a:defRPr>
            </a:lvl9pPr>
          </a:lstStyle>
          <a:p>
            <a:endParaRPr/>
          </a:p>
        </p:txBody>
      </p:sp>
      <p:sp>
        <p:nvSpPr>
          <p:cNvPr id="118" name="Google Shape;118;p15"/>
          <p:cNvSpPr txBox="1">
            <a:spLocks noGrp="1"/>
          </p:cNvSpPr>
          <p:nvPr>
            <p:ph type="title" idx="4"/>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rgbClr val="000000"/>
        </a:solidFill>
        <a:effectLst/>
      </p:bgPr>
    </p:bg>
    <p:spTree>
      <p:nvGrpSpPr>
        <p:cNvPr id="1" name="Shape 119"/>
        <p:cNvGrpSpPr/>
        <p:nvPr/>
      </p:nvGrpSpPr>
      <p:grpSpPr>
        <a:xfrm>
          <a:off x="0" y="0"/>
          <a:ext cx="0" cy="0"/>
          <a:chOff x="0" y="0"/>
          <a:chExt cx="0" cy="0"/>
        </a:xfrm>
      </p:grpSpPr>
      <p:sp>
        <p:nvSpPr>
          <p:cNvPr id="120" name="Google Shape;120;p16"/>
          <p:cNvSpPr/>
          <p:nvPr/>
        </p:nvSpPr>
        <p:spPr>
          <a:xfrm>
            <a:off x="1231650" y="1628400"/>
            <a:ext cx="6680700" cy="3515100"/>
          </a:xfrm>
          <a:prstGeom prst="round2SameRect">
            <a:avLst>
              <a:gd name="adj1" fmla="val 5412"/>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21" name="Google Shape;121;p16"/>
          <p:cNvSpPr/>
          <p:nvPr/>
        </p:nvSpPr>
        <p:spPr>
          <a:xfrm>
            <a:off x="7458520" y="569496"/>
            <a:ext cx="656443" cy="462816"/>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a:off x="747625" y="451551"/>
            <a:ext cx="656447" cy="656565"/>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grpSp>
        <p:nvGrpSpPr>
          <p:cNvPr id="124" name="Google Shape;124;p16"/>
          <p:cNvGrpSpPr/>
          <p:nvPr/>
        </p:nvGrpSpPr>
        <p:grpSpPr>
          <a:xfrm>
            <a:off x="1384282" y="1764704"/>
            <a:ext cx="566451" cy="137460"/>
            <a:chOff x="931600" y="2063975"/>
            <a:chExt cx="656450" cy="159300"/>
          </a:xfrm>
        </p:grpSpPr>
        <p:sp>
          <p:nvSpPr>
            <p:cNvPr id="125" name="Google Shape;125;p16"/>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26" name="Google Shape;126;p16"/>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27" name="Google Shape;127;p16"/>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rgbClr val="000000"/>
        </a:solidFill>
        <a:effectLst/>
      </p:bgPr>
    </p:bg>
    <p:spTree>
      <p:nvGrpSpPr>
        <p:cNvPr id="1" name="Shape 128"/>
        <p:cNvGrpSpPr/>
        <p:nvPr/>
      </p:nvGrpSpPr>
      <p:grpSpPr>
        <a:xfrm>
          <a:off x="0" y="0"/>
          <a:ext cx="0" cy="0"/>
          <a:chOff x="0" y="0"/>
          <a:chExt cx="0" cy="0"/>
        </a:xfrm>
      </p:grpSpPr>
      <p:sp>
        <p:nvSpPr>
          <p:cNvPr id="129" name="Google Shape;129;p17"/>
          <p:cNvSpPr/>
          <p:nvPr/>
        </p:nvSpPr>
        <p:spPr>
          <a:xfrm>
            <a:off x="4239300" y="675915"/>
            <a:ext cx="3958200" cy="39117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17"/>
          <p:cNvSpPr/>
          <p:nvPr/>
        </p:nvSpPr>
        <p:spPr>
          <a:xfrm>
            <a:off x="2962924" y="403925"/>
            <a:ext cx="1074806" cy="1207525"/>
          </a:xfrm>
          <a:custGeom>
            <a:avLst/>
            <a:gdLst/>
            <a:ahLst/>
            <a:cxnLst/>
            <a:rect l="l" t="t" r="r" b="b"/>
            <a:pathLst>
              <a:path w="21744" h="24429" fill="none" extrusionOk="0">
                <a:moveTo>
                  <a:pt x="21744" y="24428"/>
                </a:moveTo>
                <a:lnTo>
                  <a:pt x="17979" y="0"/>
                </a:lnTo>
                <a:lnTo>
                  <a:pt x="1" y="7909"/>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17"/>
          <p:cNvSpPr/>
          <p:nvPr/>
        </p:nvSpPr>
        <p:spPr>
          <a:xfrm rot="756328">
            <a:off x="2339163" y="4654975"/>
            <a:ext cx="1429617"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7"/>
          <p:cNvSpPr/>
          <p:nvPr/>
        </p:nvSpPr>
        <p:spPr>
          <a:xfrm rot="756328">
            <a:off x="2018895" y="4355372"/>
            <a:ext cx="1429617"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17"/>
          <p:cNvSpPr txBox="1">
            <a:spLocks noGrp="1"/>
          </p:cNvSpPr>
          <p:nvPr>
            <p:ph type="title"/>
          </p:nvPr>
        </p:nvSpPr>
        <p:spPr>
          <a:xfrm>
            <a:off x="909900" y="1241800"/>
            <a:ext cx="3002100" cy="18486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7"/>
          <p:cNvSpPr txBox="1">
            <a:spLocks noGrp="1"/>
          </p:cNvSpPr>
          <p:nvPr>
            <p:ph type="subTitle" idx="1"/>
          </p:nvPr>
        </p:nvSpPr>
        <p:spPr>
          <a:xfrm>
            <a:off x="938275" y="3141000"/>
            <a:ext cx="2808000" cy="9732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1600">
                <a:solidFill>
                  <a:schemeClr val="dk1"/>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35"/>
        <p:cNvGrpSpPr/>
        <p:nvPr/>
      </p:nvGrpSpPr>
      <p:grpSpPr>
        <a:xfrm>
          <a:off x="0" y="0"/>
          <a:ext cx="0" cy="0"/>
          <a:chOff x="0" y="0"/>
          <a:chExt cx="0" cy="0"/>
        </a:xfrm>
      </p:grpSpPr>
      <p:sp>
        <p:nvSpPr>
          <p:cNvPr id="136" name="Google Shape;136;p18"/>
          <p:cNvSpPr/>
          <p:nvPr/>
        </p:nvSpPr>
        <p:spPr>
          <a:xfrm>
            <a:off x="7344529" y="3918013"/>
            <a:ext cx="458865" cy="460452"/>
          </a:xfrm>
          <a:custGeom>
            <a:avLst/>
            <a:gdLst/>
            <a:ahLst/>
            <a:cxnLst/>
            <a:rect l="l" t="t" r="r" b="b"/>
            <a:pathLst>
              <a:path w="7998" h="8026" fill="none" extrusionOk="0">
                <a:moveTo>
                  <a:pt x="7998" y="4028"/>
                </a:moveTo>
                <a:cubicBezTo>
                  <a:pt x="7998" y="6217"/>
                  <a:pt x="6217" y="8026"/>
                  <a:pt x="3999" y="8026"/>
                </a:cubicBezTo>
                <a:cubicBezTo>
                  <a:pt x="1781" y="8026"/>
                  <a:pt x="1" y="6217"/>
                  <a:pt x="1" y="4028"/>
                </a:cubicBezTo>
                <a:cubicBezTo>
                  <a:pt x="1" y="1810"/>
                  <a:pt x="1781" y="0"/>
                  <a:pt x="3999" y="0"/>
                </a:cubicBezTo>
                <a:cubicBezTo>
                  <a:pt x="6217" y="0"/>
                  <a:pt x="7998" y="1810"/>
                  <a:pt x="7998" y="4028"/>
                </a:cubicBezTo>
                <a:close/>
              </a:path>
            </a:pathLst>
          </a:cu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18"/>
          <p:cNvSpPr/>
          <p:nvPr/>
        </p:nvSpPr>
        <p:spPr>
          <a:xfrm rot="-4576982">
            <a:off x="1122141" y="3733567"/>
            <a:ext cx="738170" cy="829322"/>
          </a:xfrm>
          <a:custGeom>
            <a:avLst/>
            <a:gdLst/>
            <a:ahLst/>
            <a:cxnLst/>
            <a:rect l="l" t="t" r="r" b="b"/>
            <a:pathLst>
              <a:path w="21744" h="24429" fill="none" extrusionOk="0">
                <a:moveTo>
                  <a:pt x="21744" y="24428"/>
                </a:moveTo>
                <a:lnTo>
                  <a:pt x="17979" y="0"/>
                </a:lnTo>
                <a:lnTo>
                  <a:pt x="1" y="7909"/>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8"/>
          <p:cNvSpPr/>
          <p:nvPr/>
        </p:nvSpPr>
        <p:spPr>
          <a:xfrm>
            <a:off x="788303" y="276574"/>
            <a:ext cx="1690570" cy="976988"/>
          </a:xfrm>
          <a:custGeom>
            <a:avLst/>
            <a:gdLst/>
            <a:ahLst/>
            <a:cxnLst/>
            <a:rect l="l" t="t" r="r" b="b"/>
            <a:pathLst>
              <a:path w="17980" h="10391" fill="none" extrusionOk="0">
                <a:moveTo>
                  <a:pt x="17979" y="0"/>
                </a:moveTo>
                <a:lnTo>
                  <a:pt x="6947" y="10390"/>
                </a:lnTo>
                <a:lnTo>
                  <a:pt x="1" y="7909"/>
                </a:lnTo>
                <a:close/>
              </a:path>
            </a:pathLst>
          </a:custGeom>
          <a:noFill/>
          <a:ln w="9525" cap="rnd" cmpd="sng">
            <a:solidFill>
              <a:srgbClr val="B80F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8"/>
          <p:cNvSpPr/>
          <p:nvPr/>
        </p:nvSpPr>
        <p:spPr>
          <a:xfrm>
            <a:off x="7515984" y="762355"/>
            <a:ext cx="1354153" cy="1354306"/>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8"/>
          <p:cNvSpPr/>
          <p:nvPr/>
        </p:nvSpPr>
        <p:spPr>
          <a:xfrm rot="1072556">
            <a:off x="3737372" y="4302794"/>
            <a:ext cx="1259669"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18"/>
          <p:cNvSpPr/>
          <p:nvPr/>
        </p:nvSpPr>
        <p:spPr>
          <a:xfrm rot="1072556">
            <a:off x="3995901" y="4598312"/>
            <a:ext cx="1259669"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18"/>
          <p:cNvSpPr txBox="1">
            <a:spLocks noGrp="1"/>
          </p:cNvSpPr>
          <p:nvPr>
            <p:ph type="title"/>
          </p:nvPr>
        </p:nvSpPr>
        <p:spPr>
          <a:xfrm>
            <a:off x="1111922" y="3122675"/>
            <a:ext cx="6994200" cy="666900"/>
          </a:xfrm>
          <a:prstGeom prst="rect">
            <a:avLst/>
          </a:prstGeom>
        </p:spPr>
        <p:txBody>
          <a:bodyPr spcFirstLastPara="1" wrap="square" lIns="91425" tIns="91425" rIns="91425" bIns="91425" anchor="ctr" anchorCtr="0">
            <a:noAutofit/>
          </a:bodyPr>
          <a:lstStyle>
            <a:lvl1pPr lvl="0" algn="ctr" rtl="0">
              <a:lnSpc>
                <a:spcPct val="90000"/>
              </a:lnSpc>
              <a:spcBef>
                <a:spcPts val="0"/>
              </a:spcBef>
              <a:spcAft>
                <a:spcPts val="0"/>
              </a:spcAft>
              <a:buSzPts val="5900"/>
              <a:buNone/>
              <a:defRPr sz="1600" b="0">
                <a:solidFill>
                  <a:schemeClr val="dk2"/>
                </a:solidFill>
                <a:latin typeface="Didact Gothic"/>
                <a:ea typeface="Didact Gothic"/>
                <a:cs typeface="Didact Gothic"/>
                <a:sym typeface="Didact Gothic"/>
              </a:defRPr>
            </a:lvl1pPr>
            <a:lvl2pPr lvl="1" algn="ctr" rtl="0">
              <a:spcBef>
                <a:spcPts val="0"/>
              </a:spcBef>
              <a:spcAft>
                <a:spcPts val="0"/>
              </a:spcAft>
              <a:buSzPts val="5900"/>
              <a:buNone/>
              <a:defRPr sz="5900"/>
            </a:lvl2pPr>
            <a:lvl3pPr lvl="2" algn="ctr" rtl="0">
              <a:spcBef>
                <a:spcPts val="0"/>
              </a:spcBef>
              <a:spcAft>
                <a:spcPts val="0"/>
              </a:spcAft>
              <a:buSzPts val="5900"/>
              <a:buNone/>
              <a:defRPr sz="5900"/>
            </a:lvl3pPr>
            <a:lvl4pPr lvl="3" algn="ctr" rtl="0">
              <a:spcBef>
                <a:spcPts val="0"/>
              </a:spcBef>
              <a:spcAft>
                <a:spcPts val="0"/>
              </a:spcAft>
              <a:buSzPts val="5900"/>
              <a:buNone/>
              <a:defRPr sz="5900"/>
            </a:lvl4pPr>
            <a:lvl5pPr lvl="4" algn="ctr" rtl="0">
              <a:spcBef>
                <a:spcPts val="0"/>
              </a:spcBef>
              <a:spcAft>
                <a:spcPts val="0"/>
              </a:spcAft>
              <a:buSzPts val="5900"/>
              <a:buNone/>
              <a:defRPr sz="5900"/>
            </a:lvl5pPr>
            <a:lvl6pPr lvl="5" algn="ctr" rtl="0">
              <a:spcBef>
                <a:spcPts val="0"/>
              </a:spcBef>
              <a:spcAft>
                <a:spcPts val="0"/>
              </a:spcAft>
              <a:buSzPts val="5900"/>
              <a:buNone/>
              <a:defRPr sz="5900"/>
            </a:lvl6pPr>
            <a:lvl7pPr lvl="6" algn="ctr" rtl="0">
              <a:spcBef>
                <a:spcPts val="0"/>
              </a:spcBef>
              <a:spcAft>
                <a:spcPts val="0"/>
              </a:spcAft>
              <a:buSzPts val="5900"/>
              <a:buNone/>
              <a:defRPr sz="5900"/>
            </a:lvl7pPr>
            <a:lvl8pPr lvl="7" algn="ctr" rtl="0">
              <a:spcBef>
                <a:spcPts val="0"/>
              </a:spcBef>
              <a:spcAft>
                <a:spcPts val="0"/>
              </a:spcAft>
              <a:buSzPts val="5900"/>
              <a:buNone/>
              <a:defRPr sz="5900"/>
            </a:lvl8pPr>
            <a:lvl9pPr lvl="8" algn="ctr" rtl="0">
              <a:spcBef>
                <a:spcPts val="0"/>
              </a:spcBef>
              <a:spcAft>
                <a:spcPts val="0"/>
              </a:spcAft>
              <a:buSzPts val="5900"/>
              <a:buNone/>
              <a:defRPr sz="5900"/>
            </a:lvl9pPr>
          </a:lstStyle>
          <a:p>
            <a:endParaRPr/>
          </a:p>
        </p:txBody>
      </p:sp>
      <p:sp>
        <p:nvSpPr>
          <p:cNvPr id="143" name="Google Shape;143;p18"/>
          <p:cNvSpPr txBox="1">
            <a:spLocks noGrp="1"/>
          </p:cNvSpPr>
          <p:nvPr>
            <p:ph type="subTitle" idx="1"/>
          </p:nvPr>
        </p:nvSpPr>
        <p:spPr>
          <a:xfrm>
            <a:off x="1037878" y="2030913"/>
            <a:ext cx="6991200" cy="666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5300" b="1"/>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rgbClr val="000000"/>
        </a:solidFill>
        <a:effectLst/>
      </p:bgPr>
    </p:bg>
    <p:spTree>
      <p:nvGrpSpPr>
        <p:cNvPr id="1" name="Shape 144"/>
        <p:cNvGrpSpPr/>
        <p:nvPr/>
      </p:nvGrpSpPr>
      <p:grpSpPr>
        <a:xfrm>
          <a:off x="0" y="0"/>
          <a:ext cx="0" cy="0"/>
          <a:chOff x="0" y="0"/>
          <a:chExt cx="0" cy="0"/>
        </a:xfrm>
      </p:grpSpPr>
      <p:sp>
        <p:nvSpPr>
          <p:cNvPr id="145" name="Google Shape;145;p19"/>
          <p:cNvSpPr txBox="1">
            <a:spLocks noGrp="1"/>
          </p:cNvSpPr>
          <p:nvPr>
            <p:ph type="subTitle" idx="1"/>
          </p:nvPr>
        </p:nvSpPr>
        <p:spPr>
          <a:xfrm>
            <a:off x="2549400" y="1134050"/>
            <a:ext cx="4045200" cy="694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46" name="Google Shape;146;p19"/>
          <p:cNvSpPr txBox="1">
            <a:spLocks noGrp="1"/>
          </p:cNvSpPr>
          <p:nvPr>
            <p:ph type="body" idx="2"/>
          </p:nvPr>
        </p:nvSpPr>
        <p:spPr>
          <a:xfrm>
            <a:off x="4866500" y="2074175"/>
            <a:ext cx="3837000" cy="2534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47" name="Google Shape;147;p19"/>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rgbClr val="000000"/>
        </a:solidFill>
        <a:effectLst/>
      </p:bgPr>
    </p:bg>
    <p:spTree>
      <p:nvGrpSpPr>
        <p:cNvPr id="1" name="Shape 148"/>
        <p:cNvGrpSpPr/>
        <p:nvPr/>
      </p:nvGrpSpPr>
      <p:grpSpPr>
        <a:xfrm>
          <a:off x="0" y="0"/>
          <a:ext cx="0" cy="0"/>
          <a:chOff x="0" y="0"/>
          <a:chExt cx="0" cy="0"/>
        </a:xfrm>
      </p:grpSpPr>
      <p:sp>
        <p:nvSpPr>
          <p:cNvPr id="149" name="Google Shape;149;p20"/>
          <p:cNvSpPr txBox="1">
            <a:spLocks noGrp="1"/>
          </p:cNvSpPr>
          <p:nvPr>
            <p:ph type="title"/>
          </p:nvPr>
        </p:nvSpPr>
        <p:spPr>
          <a:xfrm>
            <a:off x="716450" y="1146225"/>
            <a:ext cx="3218100" cy="30177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29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rgbClr val="000000"/>
        </a:solidFill>
        <a:effectLst/>
      </p:bgPr>
    </p:bg>
    <p:spTree>
      <p:nvGrpSpPr>
        <p:cNvPr id="1" name="Shape 150"/>
        <p:cNvGrpSpPr/>
        <p:nvPr/>
      </p:nvGrpSpPr>
      <p:grpSpPr>
        <a:xfrm>
          <a:off x="0" y="0"/>
          <a:ext cx="0" cy="0"/>
          <a:chOff x="0" y="0"/>
          <a:chExt cx="0" cy="0"/>
        </a:xfrm>
      </p:grpSpPr>
      <p:sp>
        <p:nvSpPr>
          <p:cNvPr id="151" name="Google Shape;151;p21"/>
          <p:cNvSpPr/>
          <p:nvPr/>
        </p:nvSpPr>
        <p:spPr>
          <a:xfrm>
            <a:off x="6174531" y="3314138"/>
            <a:ext cx="1951738" cy="1207529"/>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1"/>
          <p:cNvSpPr/>
          <p:nvPr/>
        </p:nvSpPr>
        <p:spPr>
          <a:xfrm rot="8100035">
            <a:off x="7322983" y="540803"/>
            <a:ext cx="1051412" cy="1464123"/>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1"/>
          <p:cNvSpPr/>
          <p:nvPr/>
        </p:nvSpPr>
        <p:spPr>
          <a:xfrm rot="7614891">
            <a:off x="777031" y="3703888"/>
            <a:ext cx="1504841" cy="1060951"/>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1"/>
          <p:cNvSpPr/>
          <p:nvPr/>
        </p:nvSpPr>
        <p:spPr>
          <a:xfrm>
            <a:off x="716450" y="462173"/>
            <a:ext cx="1207482" cy="1207530"/>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1"/>
          <p:cNvSpPr txBox="1">
            <a:spLocks noGrp="1"/>
          </p:cNvSpPr>
          <p:nvPr>
            <p:ph type="title" hasCustomPrompt="1"/>
          </p:nvPr>
        </p:nvSpPr>
        <p:spPr>
          <a:xfrm>
            <a:off x="311700" y="1669763"/>
            <a:ext cx="8520600" cy="1385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85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56" name="Google Shape;156;p21"/>
          <p:cNvSpPr txBox="1">
            <a:spLocks noGrp="1"/>
          </p:cNvSpPr>
          <p:nvPr>
            <p:ph type="body" idx="1"/>
          </p:nvPr>
        </p:nvSpPr>
        <p:spPr>
          <a:xfrm>
            <a:off x="311700" y="3055538"/>
            <a:ext cx="8520600" cy="4182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5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able of Contents">
  <p:cSld name="SECTION_TITLE_AND_DESCRIPTION_1_1">
    <p:bg>
      <p:bgPr>
        <a:solidFill>
          <a:srgbClr val="000000"/>
        </a:solidFill>
        <a:effectLst/>
      </p:bgPr>
    </p:bg>
    <p:spTree>
      <p:nvGrpSpPr>
        <p:cNvPr id="1" name="Shape 158"/>
        <p:cNvGrpSpPr/>
        <p:nvPr/>
      </p:nvGrpSpPr>
      <p:grpSpPr>
        <a:xfrm>
          <a:off x="0" y="0"/>
          <a:ext cx="0" cy="0"/>
          <a:chOff x="0" y="0"/>
          <a:chExt cx="0" cy="0"/>
        </a:xfrm>
      </p:grpSpPr>
      <p:grpSp>
        <p:nvGrpSpPr>
          <p:cNvPr id="159" name="Google Shape;159;p23"/>
          <p:cNvGrpSpPr/>
          <p:nvPr/>
        </p:nvGrpSpPr>
        <p:grpSpPr>
          <a:xfrm>
            <a:off x="7184932" y="787359"/>
            <a:ext cx="1273010" cy="955023"/>
            <a:chOff x="6541836" y="1555008"/>
            <a:chExt cx="415175" cy="311438"/>
          </a:xfrm>
        </p:grpSpPr>
        <p:sp>
          <p:nvSpPr>
            <p:cNvPr id="160" name="Google Shape;160;p23"/>
            <p:cNvSpPr/>
            <p:nvPr/>
          </p:nvSpPr>
          <p:spPr>
            <a:xfrm>
              <a:off x="6541836" y="1609596"/>
              <a:ext cx="415175" cy="256850"/>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3"/>
            <p:cNvSpPr/>
            <p:nvPr/>
          </p:nvSpPr>
          <p:spPr>
            <a:xfrm>
              <a:off x="6596056" y="1555008"/>
              <a:ext cx="152500" cy="212350"/>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 name="Google Shape;162;p23"/>
          <p:cNvSpPr/>
          <p:nvPr/>
        </p:nvSpPr>
        <p:spPr>
          <a:xfrm>
            <a:off x="7470923" y="3994727"/>
            <a:ext cx="864567" cy="609594"/>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3"/>
          <p:cNvSpPr/>
          <p:nvPr/>
        </p:nvSpPr>
        <p:spPr>
          <a:xfrm>
            <a:off x="393525" y="1742300"/>
            <a:ext cx="1130797" cy="1130903"/>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3"/>
          <p:cNvSpPr txBox="1">
            <a:spLocks noGrp="1"/>
          </p:cNvSpPr>
          <p:nvPr>
            <p:ph type="title"/>
          </p:nvPr>
        </p:nvSpPr>
        <p:spPr>
          <a:xfrm>
            <a:off x="2120786" y="2135475"/>
            <a:ext cx="1978200" cy="479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b="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5" name="Google Shape;165;p23"/>
          <p:cNvSpPr txBox="1">
            <a:spLocks noGrp="1"/>
          </p:cNvSpPr>
          <p:nvPr>
            <p:ph type="subTitle" idx="1"/>
          </p:nvPr>
        </p:nvSpPr>
        <p:spPr>
          <a:xfrm>
            <a:off x="2120782" y="2602350"/>
            <a:ext cx="1978200" cy="2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6" name="Google Shape;166;p23"/>
          <p:cNvSpPr txBox="1">
            <a:spLocks noGrp="1"/>
          </p:cNvSpPr>
          <p:nvPr>
            <p:ph type="title" idx="2"/>
          </p:nvPr>
        </p:nvSpPr>
        <p:spPr>
          <a:xfrm>
            <a:off x="5049440" y="2135475"/>
            <a:ext cx="1953300" cy="479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b="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7" name="Google Shape;167;p23"/>
          <p:cNvSpPr txBox="1">
            <a:spLocks noGrp="1"/>
          </p:cNvSpPr>
          <p:nvPr>
            <p:ph type="subTitle" idx="3"/>
          </p:nvPr>
        </p:nvSpPr>
        <p:spPr>
          <a:xfrm>
            <a:off x="5049444" y="2602350"/>
            <a:ext cx="1953300" cy="2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68" name="Google Shape;168;p23"/>
          <p:cNvSpPr txBox="1">
            <a:spLocks noGrp="1"/>
          </p:cNvSpPr>
          <p:nvPr>
            <p:ph type="title" idx="4"/>
          </p:nvPr>
        </p:nvSpPr>
        <p:spPr>
          <a:xfrm>
            <a:off x="2116215" y="3691100"/>
            <a:ext cx="1978200" cy="479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b="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9" name="Google Shape;169;p23"/>
          <p:cNvSpPr txBox="1">
            <a:spLocks noGrp="1"/>
          </p:cNvSpPr>
          <p:nvPr>
            <p:ph type="subTitle" idx="5"/>
          </p:nvPr>
        </p:nvSpPr>
        <p:spPr>
          <a:xfrm>
            <a:off x="2116220" y="4170200"/>
            <a:ext cx="1978200" cy="2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0" name="Google Shape;170;p23"/>
          <p:cNvSpPr txBox="1">
            <a:spLocks noGrp="1"/>
          </p:cNvSpPr>
          <p:nvPr>
            <p:ph type="title" idx="6"/>
          </p:nvPr>
        </p:nvSpPr>
        <p:spPr>
          <a:xfrm>
            <a:off x="5074485" y="3691100"/>
            <a:ext cx="1953300" cy="4791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None/>
              <a:defRPr sz="2000" b="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1" name="Google Shape;171;p23"/>
          <p:cNvSpPr txBox="1">
            <a:spLocks noGrp="1"/>
          </p:cNvSpPr>
          <p:nvPr>
            <p:ph type="subTitle" idx="7"/>
          </p:nvPr>
        </p:nvSpPr>
        <p:spPr>
          <a:xfrm>
            <a:off x="5074481" y="4170200"/>
            <a:ext cx="1953300" cy="23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2" name="Google Shape;172;p23"/>
          <p:cNvSpPr txBox="1">
            <a:spLocks noGrp="1"/>
          </p:cNvSpPr>
          <p:nvPr>
            <p:ph type="title" idx="8"/>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Bullet Points ">
  <p:cSld name="TITLE_AND_BODY_1_1">
    <p:bg>
      <p:bgPr>
        <a:solidFill>
          <a:srgbClr val="000000"/>
        </a:solidFill>
        <a:effectLst/>
      </p:bgPr>
    </p:bg>
    <p:spTree>
      <p:nvGrpSpPr>
        <p:cNvPr id="1" name="Shape 173"/>
        <p:cNvGrpSpPr/>
        <p:nvPr/>
      </p:nvGrpSpPr>
      <p:grpSpPr>
        <a:xfrm>
          <a:off x="0" y="0"/>
          <a:ext cx="0" cy="0"/>
          <a:chOff x="0" y="0"/>
          <a:chExt cx="0" cy="0"/>
        </a:xfrm>
      </p:grpSpPr>
      <p:sp>
        <p:nvSpPr>
          <p:cNvPr id="174" name="Google Shape;174;p24"/>
          <p:cNvSpPr/>
          <p:nvPr/>
        </p:nvSpPr>
        <p:spPr>
          <a:xfrm>
            <a:off x="541000" y="635434"/>
            <a:ext cx="513434" cy="361989"/>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4"/>
          <p:cNvSpPr/>
          <p:nvPr/>
        </p:nvSpPr>
        <p:spPr>
          <a:xfrm rot="1239053">
            <a:off x="7749674" y="1979761"/>
            <a:ext cx="556231" cy="878320"/>
          </a:xfrm>
          <a:custGeom>
            <a:avLst/>
            <a:gdLst/>
            <a:ahLst/>
            <a:cxnLst/>
            <a:rect l="l" t="t" r="r" b="b"/>
            <a:pathLst>
              <a:path w="2949" h="8990" fill="none" extrusionOk="0">
                <a:moveTo>
                  <a:pt x="1" y="8990"/>
                </a:moveTo>
                <a:lnTo>
                  <a:pt x="2949" y="1"/>
                </a:lnTo>
                <a:lnTo>
                  <a:pt x="2336" y="8523"/>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4"/>
          <p:cNvSpPr/>
          <p:nvPr/>
        </p:nvSpPr>
        <p:spPr>
          <a:xfrm>
            <a:off x="6185864" y="4448752"/>
            <a:ext cx="337396" cy="338577"/>
          </a:xfrm>
          <a:custGeom>
            <a:avLst/>
            <a:gdLst/>
            <a:ahLst/>
            <a:cxnLst/>
            <a:rect l="l" t="t" r="r" b="b"/>
            <a:pathLst>
              <a:path w="7998" h="8026" fill="none" extrusionOk="0">
                <a:moveTo>
                  <a:pt x="7998" y="4028"/>
                </a:moveTo>
                <a:cubicBezTo>
                  <a:pt x="7998" y="6217"/>
                  <a:pt x="6217" y="8026"/>
                  <a:pt x="3999" y="8026"/>
                </a:cubicBezTo>
                <a:cubicBezTo>
                  <a:pt x="1781" y="8026"/>
                  <a:pt x="1" y="6217"/>
                  <a:pt x="1" y="4028"/>
                </a:cubicBezTo>
                <a:cubicBezTo>
                  <a:pt x="1" y="1810"/>
                  <a:pt x="1781" y="0"/>
                  <a:pt x="3999" y="0"/>
                </a:cubicBezTo>
                <a:cubicBezTo>
                  <a:pt x="6217" y="0"/>
                  <a:pt x="7998" y="1810"/>
                  <a:pt x="7998" y="4028"/>
                </a:cubicBez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4"/>
          <p:cNvSpPr/>
          <p:nvPr/>
        </p:nvSpPr>
        <p:spPr>
          <a:xfrm>
            <a:off x="426966" y="4024101"/>
            <a:ext cx="578963" cy="579075"/>
          </a:xfrm>
          <a:custGeom>
            <a:avLst/>
            <a:gdLst/>
            <a:ahLst/>
            <a:cxnLst/>
            <a:rect l="l" t="t" r="r" b="b"/>
            <a:pathLst>
              <a:path w="3065" h="3066" fill="none" extrusionOk="0">
                <a:moveTo>
                  <a:pt x="3065" y="1314"/>
                </a:moveTo>
                <a:cubicBezTo>
                  <a:pt x="3065" y="2482"/>
                  <a:pt x="1635" y="3065"/>
                  <a:pt x="818" y="2248"/>
                </a:cubicBezTo>
                <a:cubicBezTo>
                  <a:pt x="0" y="1431"/>
                  <a:pt x="584" y="1"/>
                  <a:pt x="1752" y="1"/>
                </a:cubicBezTo>
                <a:cubicBezTo>
                  <a:pt x="2481" y="1"/>
                  <a:pt x="3065" y="585"/>
                  <a:pt x="3065" y="1314"/>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4"/>
          <p:cNvSpPr/>
          <p:nvPr/>
        </p:nvSpPr>
        <p:spPr>
          <a:xfrm>
            <a:off x="8031759" y="931400"/>
            <a:ext cx="374308" cy="374350"/>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4"/>
          <p:cNvSpPr txBox="1">
            <a:spLocks noGrp="1"/>
          </p:cNvSpPr>
          <p:nvPr>
            <p:ph type="body" idx="1"/>
          </p:nvPr>
        </p:nvSpPr>
        <p:spPr>
          <a:xfrm>
            <a:off x="716450" y="1211525"/>
            <a:ext cx="7741800" cy="3360600"/>
          </a:xfrm>
          <a:prstGeom prst="rect">
            <a:avLst/>
          </a:prstGeom>
        </p:spPr>
        <p:txBody>
          <a:bodyPr spcFirstLastPara="1" wrap="square" lIns="91425" tIns="91425" rIns="91425" bIns="91425" anchor="ctr" anchorCtr="0">
            <a:noAutofit/>
          </a:bodyPr>
          <a:lstStyle>
            <a:lvl1pPr marL="457200" lvl="0" indent="-298450" rtl="0">
              <a:spcBef>
                <a:spcPts val="0"/>
              </a:spcBef>
              <a:spcAft>
                <a:spcPts val="0"/>
              </a:spcAft>
              <a:buClr>
                <a:schemeClr val="dk1"/>
              </a:buClr>
              <a:buSzPts val="1100"/>
              <a:buFont typeface="Maven Pro"/>
              <a:buChar char="●"/>
              <a:defRPr sz="1300"/>
            </a:lvl1pPr>
            <a:lvl2pPr marL="914400" lvl="1" indent="-330200" rtl="0">
              <a:spcBef>
                <a:spcPts val="0"/>
              </a:spcBef>
              <a:spcAft>
                <a:spcPts val="0"/>
              </a:spcAft>
              <a:buClr>
                <a:schemeClr val="dk1"/>
              </a:buClr>
              <a:buSzPts val="1600"/>
              <a:buFont typeface="Muli"/>
              <a:buChar char="○"/>
              <a:defRPr sz="1200"/>
            </a:lvl2pPr>
            <a:lvl3pPr marL="1371600" lvl="2" indent="-330200" rtl="0">
              <a:spcBef>
                <a:spcPts val="1600"/>
              </a:spcBef>
              <a:spcAft>
                <a:spcPts val="0"/>
              </a:spcAft>
              <a:buClr>
                <a:schemeClr val="dk1"/>
              </a:buClr>
              <a:buSzPts val="1600"/>
              <a:buFont typeface="Muli"/>
              <a:buChar char="■"/>
              <a:defRPr sz="1200"/>
            </a:lvl3pPr>
            <a:lvl4pPr marL="1828800" lvl="3" indent="-330200" rtl="0">
              <a:spcBef>
                <a:spcPts val="1600"/>
              </a:spcBef>
              <a:spcAft>
                <a:spcPts val="0"/>
              </a:spcAft>
              <a:buClr>
                <a:schemeClr val="dk1"/>
              </a:buClr>
              <a:buSzPts val="1600"/>
              <a:buFont typeface="Muli"/>
              <a:buChar char="●"/>
              <a:defRPr sz="1200"/>
            </a:lvl4pPr>
            <a:lvl5pPr marL="2286000" lvl="4" indent="-330200" rtl="0">
              <a:spcBef>
                <a:spcPts val="1600"/>
              </a:spcBef>
              <a:spcAft>
                <a:spcPts val="0"/>
              </a:spcAft>
              <a:buClr>
                <a:schemeClr val="dk1"/>
              </a:buClr>
              <a:buSzPts val="1600"/>
              <a:buFont typeface="Muli"/>
              <a:buChar char="○"/>
              <a:defRPr sz="1200"/>
            </a:lvl5pPr>
            <a:lvl6pPr marL="2743200" lvl="5" indent="-330200" rtl="0">
              <a:spcBef>
                <a:spcPts val="1600"/>
              </a:spcBef>
              <a:spcAft>
                <a:spcPts val="0"/>
              </a:spcAft>
              <a:buClr>
                <a:schemeClr val="dk1"/>
              </a:buClr>
              <a:buSzPts val="1600"/>
              <a:buFont typeface="Muli"/>
              <a:buChar char="■"/>
              <a:defRPr sz="1200"/>
            </a:lvl6pPr>
            <a:lvl7pPr marL="3200400" lvl="6" indent="-330200" rtl="0">
              <a:spcBef>
                <a:spcPts val="1600"/>
              </a:spcBef>
              <a:spcAft>
                <a:spcPts val="0"/>
              </a:spcAft>
              <a:buClr>
                <a:schemeClr val="dk1"/>
              </a:buClr>
              <a:buSzPts val="1600"/>
              <a:buFont typeface="Muli"/>
              <a:buChar char="●"/>
              <a:defRPr sz="1200"/>
            </a:lvl7pPr>
            <a:lvl8pPr marL="3657600" lvl="7" indent="-330200" rtl="0">
              <a:spcBef>
                <a:spcPts val="1600"/>
              </a:spcBef>
              <a:spcAft>
                <a:spcPts val="0"/>
              </a:spcAft>
              <a:buClr>
                <a:schemeClr val="dk1"/>
              </a:buClr>
              <a:buSzPts val="1600"/>
              <a:buFont typeface="Muli"/>
              <a:buChar char="○"/>
              <a:defRPr sz="1200"/>
            </a:lvl8pPr>
            <a:lvl9pPr marL="4114800" lvl="8" indent="-330200" rtl="0">
              <a:spcBef>
                <a:spcPts val="1600"/>
              </a:spcBef>
              <a:spcAft>
                <a:spcPts val="1600"/>
              </a:spcAft>
              <a:buClr>
                <a:schemeClr val="dk1"/>
              </a:buClr>
              <a:buSzPts val="1600"/>
              <a:buFont typeface="Muli"/>
              <a:buChar char="■"/>
              <a:defRPr sz="1200"/>
            </a:lvl9pPr>
          </a:lstStyle>
          <a:p>
            <a:endParaRPr/>
          </a:p>
        </p:txBody>
      </p:sp>
      <p:sp>
        <p:nvSpPr>
          <p:cNvPr id="180" name="Google Shape;180;p24"/>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SSP template">
  <p:cSld name="CUSTOM_1">
    <p:spTree>
      <p:nvGrpSpPr>
        <p:cNvPr id="1" name="Shape 20"/>
        <p:cNvGrpSpPr/>
        <p:nvPr/>
      </p:nvGrpSpPr>
      <p:grpSpPr>
        <a:xfrm>
          <a:off x="0" y="0"/>
          <a:ext cx="0" cy="0"/>
          <a:chOff x="0" y="0"/>
          <a:chExt cx="0" cy="0"/>
        </a:xfrm>
      </p:grpSpPr>
      <p:pic>
        <p:nvPicPr>
          <p:cNvPr id="21" name="Google Shape;21;p3"/>
          <p:cNvPicPr preferRelativeResize="0"/>
          <p:nvPr/>
        </p:nvPicPr>
        <p:blipFill>
          <a:blip r:embed="rId2">
            <a:alphaModFix amt="15000"/>
          </a:blip>
          <a:stretch>
            <a:fillRect/>
          </a:stretch>
        </p:blipFill>
        <p:spPr>
          <a:xfrm>
            <a:off x="4908052" y="931300"/>
            <a:ext cx="4605451" cy="3858750"/>
          </a:xfrm>
          <a:prstGeom prst="rect">
            <a:avLst/>
          </a:prstGeom>
          <a:noFill/>
          <a:ln>
            <a:noFill/>
          </a:ln>
        </p:spPr>
      </p:pic>
      <p:sp>
        <p:nvSpPr>
          <p:cNvPr id="22" name="Google Shape;22;p3"/>
          <p:cNvSpPr txBox="1">
            <a:spLocks noGrp="1"/>
          </p:cNvSpPr>
          <p:nvPr>
            <p:ph type="title"/>
          </p:nvPr>
        </p:nvSpPr>
        <p:spPr>
          <a:xfrm>
            <a:off x="78125" y="222400"/>
            <a:ext cx="8520600" cy="6234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1643D"/>
              </a:buClr>
              <a:buSzPts val="3000"/>
              <a:buNone/>
              <a:defRPr>
                <a:solidFill>
                  <a:srgbClr val="F1643D"/>
                </a:solidFill>
              </a:defRPr>
            </a:lvl1pPr>
            <a:lvl2pPr lvl="1" rtl="0">
              <a:spcBef>
                <a:spcPts val="0"/>
              </a:spcBef>
              <a:spcAft>
                <a:spcPts val="0"/>
              </a:spcAft>
              <a:buClr>
                <a:srgbClr val="FFFFFF"/>
              </a:buClr>
              <a:buSzPts val="3000"/>
              <a:buNone/>
              <a:defRPr>
                <a:solidFill>
                  <a:srgbClr val="FFFFFF"/>
                </a:solidFill>
              </a:defRPr>
            </a:lvl2pPr>
            <a:lvl3pPr lvl="2" rtl="0">
              <a:spcBef>
                <a:spcPts val="0"/>
              </a:spcBef>
              <a:spcAft>
                <a:spcPts val="0"/>
              </a:spcAft>
              <a:buClr>
                <a:srgbClr val="FFFFFF"/>
              </a:buClr>
              <a:buSzPts val="3000"/>
              <a:buNone/>
              <a:defRPr>
                <a:solidFill>
                  <a:srgbClr val="FFFFFF"/>
                </a:solidFill>
              </a:defRPr>
            </a:lvl3pPr>
            <a:lvl4pPr lvl="3" rtl="0">
              <a:spcBef>
                <a:spcPts val="0"/>
              </a:spcBef>
              <a:spcAft>
                <a:spcPts val="0"/>
              </a:spcAft>
              <a:buClr>
                <a:srgbClr val="FFFFFF"/>
              </a:buClr>
              <a:buSzPts val="3000"/>
              <a:buNone/>
              <a:defRPr>
                <a:solidFill>
                  <a:srgbClr val="FFFFFF"/>
                </a:solidFill>
              </a:defRPr>
            </a:lvl4pPr>
            <a:lvl5pPr lvl="4" rtl="0">
              <a:spcBef>
                <a:spcPts val="0"/>
              </a:spcBef>
              <a:spcAft>
                <a:spcPts val="0"/>
              </a:spcAft>
              <a:buClr>
                <a:srgbClr val="FFFFFF"/>
              </a:buClr>
              <a:buSzPts val="3000"/>
              <a:buNone/>
              <a:defRPr>
                <a:solidFill>
                  <a:srgbClr val="FFFFFF"/>
                </a:solidFill>
              </a:defRPr>
            </a:lvl5pPr>
            <a:lvl6pPr lvl="5" rtl="0">
              <a:spcBef>
                <a:spcPts val="0"/>
              </a:spcBef>
              <a:spcAft>
                <a:spcPts val="0"/>
              </a:spcAft>
              <a:buClr>
                <a:srgbClr val="FFFFFF"/>
              </a:buClr>
              <a:buSzPts val="3000"/>
              <a:buNone/>
              <a:defRPr>
                <a:solidFill>
                  <a:srgbClr val="FFFFFF"/>
                </a:solidFill>
              </a:defRPr>
            </a:lvl6pPr>
            <a:lvl7pPr lvl="6" rtl="0">
              <a:spcBef>
                <a:spcPts val="0"/>
              </a:spcBef>
              <a:spcAft>
                <a:spcPts val="0"/>
              </a:spcAft>
              <a:buClr>
                <a:srgbClr val="FFFFFF"/>
              </a:buClr>
              <a:buSzPts val="3000"/>
              <a:buNone/>
              <a:defRPr>
                <a:solidFill>
                  <a:srgbClr val="FFFFFF"/>
                </a:solidFill>
              </a:defRPr>
            </a:lvl7pPr>
            <a:lvl8pPr lvl="7" rtl="0">
              <a:spcBef>
                <a:spcPts val="0"/>
              </a:spcBef>
              <a:spcAft>
                <a:spcPts val="0"/>
              </a:spcAft>
              <a:buClr>
                <a:srgbClr val="FFFFFF"/>
              </a:buClr>
              <a:buSzPts val="3000"/>
              <a:buNone/>
              <a:defRPr>
                <a:solidFill>
                  <a:srgbClr val="FFFFFF"/>
                </a:solidFill>
              </a:defRPr>
            </a:lvl8pPr>
            <a:lvl9pPr lvl="8" rtl="0">
              <a:spcBef>
                <a:spcPts val="0"/>
              </a:spcBef>
              <a:spcAft>
                <a:spcPts val="0"/>
              </a:spcAft>
              <a:buClr>
                <a:srgbClr val="FFFFFF"/>
              </a:buClr>
              <a:buSzPts val="3000"/>
              <a:buNone/>
              <a:defRPr>
                <a:solidFill>
                  <a:srgbClr val="FFFFFF"/>
                </a:solidFill>
              </a:defRPr>
            </a:lvl9pPr>
          </a:lstStyle>
          <a:p>
            <a:endParaRPr/>
          </a:p>
        </p:txBody>
      </p:sp>
      <p:sp>
        <p:nvSpPr>
          <p:cNvPr id="23" name="Google Shape;23;p3"/>
          <p:cNvSpPr txBox="1">
            <a:spLocks noGrp="1"/>
          </p:cNvSpPr>
          <p:nvPr>
            <p:ph type="title" idx="2"/>
          </p:nvPr>
        </p:nvSpPr>
        <p:spPr>
          <a:xfrm>
            <a:off x="-245425" y="4875550"/>
            <a:ext cx="8520600" cy="3213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1200"/>
              <a:buFont typeface="Spectral"/>
              <a:buNone/>
              <a:defRPr sz="1200" b="0">
                <a:solidFill>
                  <a:srgbClr val="FFFFFF"/>
                </a:solidFill>
                <a:latin typeface="Spectral"/>
                <a:ea typeface="Spectral"/>
                <a:cs typeface="Spectral"/>
                <a:sym typeface="Spectral"/>
              </a:defRPr>
            </a:lvl1pPr>
            <a:lvl2pPr lvl="1" rtl="0">
              <a:spcBef>
                <a:spcPts val="0"/>
              </a:spcBef>
              <a:spcAft>
                <a:spcPts val="0"/>
              </a:spcAft>
              <a:buClr>
                <a:srgbClr val="FFFFFF"/>
              </a:buClr>
              <a:buSzPts val="1200"/>
              <a:buFont typeface="Spectral"/>
              <a:buNone/>
              <a:defRPr sz="1200">
                <a:solidFill>
                  <a:srgbClr val="FFFFFF"/>
                </a:solidFill>
                <a:latin typeface="Spectral"/>
                <a:ea typeface="Spectral"/>
                <a:cs typeface="Spectral"/>
                <a:sym typeface="Spectral"/>
              </a:defRPr>
            </a:lvl2pPr>
            <a:lvl3pPr lvl="2" rtl="0">
              <a:spcBef>
                <a:spcPts val="0"/>
              </a:spcBef>
              <a:spcAft>
                <a:spcPts val="0"/>
              </a:spcAft>
              <a:buClr>
                <a:srgbClr val="FFFFFF"/>
              </a:buClr>
              <a:buSzPts val="1200"/>
              <a:buFont typeface="Spectral"/>
              <a:buNone/>
              <a:defRPr sz="1200">
                <a:solidFill>
                  <a:srgbClr val="FFFFFF"/>
                </a:solidFill>
                <a:latin typeface="Spectral"/>
                <a:ea typeface="Spectral"/>
                <a:cs typeface="Spectral"/>
                <a:sym typeface="Spectral"/>
              </a:defRPr>
            </a:lvl3pPr>
            <a:lvl4pPr lvl="3" rtl="0">
              <a:spcBef>
                <a:spcPts val="0"/>
              </a:spcBef>
              <a:spcAft>
                <a:spcPts val="0"/>
              </a:spcAft>
              <a:buClr>
                <a:srgbClr val="FFFFFF"/>
              </a:buClr>
              <a:buSzPts val="1200"/>
              <a:buFont typeface="Spectral"/>
              <a:buNone/>
              <a:defRPr sz="1200">
                <a:solidFill>
                  <a:srgbClr val="FFFFFF"/>
                </a:solidFill>
                <a:latin typeface="Spectral"/>
                <a:ea typeface="Spectral"/>
                <a:cs typeface="Spectral"/>
                <a:sym typeface="Spectral"/>
              </a:defRPr>
            </a:lvl4pPr>
            <a:lvl5pPr lvl="4" rtl="0">
              <a:spcBef>
                <a:spcPts val="0"/>
              </a:spcBef>
              <a:spcAft>
                <a:spcPts val="0"/>
              </a:spcAft>
              <a:buClr>
                <a:srgbClr val="FFFFFF"/>
              </a:buClr>
              <a:buSzPts val="1200"/>
              <a:buFont typeface="Spectral"/>
              <a:buNone/>
              <a:defRPr sz="1200">
                <a:solidFill>
                  <a:srgbClr val="FFFFFF"/>
                </a:solidFill>
                <a:latin typeface="Spectral"/>
                <a:ea typeface="Spectral"/>
                <a:cs typeface="Spectral"/>
                <a:sym typeface="Spectral"/>
              </a:defRPr>
            </a:lvl5pPr>
            <a:lvl6pPr lvl="5" rtl="0">
              <a:spcBef>
                <a:spcPts val="0"/>
              </a:spcBef>
              <a:spcAft>
                <a:spcPts val="0"/>
              </a:spcAft>
              <a:buClr>
                <a:srgbClr val="FFFFFF"/>
              </a:buClr>
              <a:buSzPts val="1200"/>
              <a:buFont typeface="Spectral"/>
              <a:buNone/>
              <a:defRPr sz="1200">
                <a:solidFill>
                  <a:srgbClr val="FFFFFF"/>
                </a:solidFill>
                <a:latin typeface="Spectral"/>
                <a:ea typeface="Spectral"/>
                <a:cs typeface="Spectral"/>
                <a:sym typeface="Spectral"/>
              </a:defRPr>
            </a:lvl6pPr>
            <a:lvl7pPr lvl="6" rtl="0">
              <a:spcBef>
                <a:spcPts val="0"/>
              </a:spcBef>
              <a:spcAft>
                <a:spcPts val="0"/>
              </a:spcAft>
              <a:buClr>
                <a:srgbClr val="FFFFFF"/>
              </a:buClr>
              <a:buSzPts val="1200"/>
              <a:buFont typeface="Spectral"/>
              <a:buNone/>
              <a:defRPr sz="1200">
                <a:solidFill>
                  <a:srgbClr val="FFFFFF"/>
                </a:solidFill>
                <a:latin typeface="Spectral"/>
                <a:ea typeface="Spectral"/>
                <a:cs typeface="Spectral"/>
                <a:sym typeface="Spectral"/>
              </a:defRPr>
            </a:lvl7pPr>
            <a:lvl8pPr lvl="7" rtl="0">
              <a:spcBef>
                <a:spcPts val="0"/>
              </a:spcBef>
              <a:spcAft>
                <a:spcPts val="0"/>
              </a:spcAft>
              <a:buClr>
                <a:srgbClr val="FFFFFF"/>
              </a:buClr>
              <a:buSzPts val="1200"/>
              <a:buFont typeface="Spectral"/>
              <a:buNone/>
              <a:defRPr sz="1200">
                <a:solidFill>
                  <a:srgbClr val="FFFFFF"/>
                </a:solidFill>
                <a:latin typeface="Spectral"/>
                <a:ea typeface="Spectral"/>
                <a:cs typeface="Spectral"/>
                <a:sym typeface="Spectral"/>
              </a:defRPr>
            </a:lvl8pPr>
            <a:lvl9pPr lvl="8" rtl="0">
              <a:spcBef>
                <a:spcPts val="0"/>
              </a:spcBef>
              <a:spcAft>
                <a:spcPts val="0"/>
              </a:spcAft>
              <a:buClr>
                <a:srgbClr val="FFFFFF"/>
              </a:buClr>
              <a:buSzPts val="1200"/>
              <a:buFont typeface="Spectral"/>
              <a:buNone/>
              <a:defRPr sz="1200">
                <a:solidFill>
                  <a:srgbClr val="FFFFFF"/>
                </a:solidFill>
                <a:latin typeface="Spectral"/>
                <a:ea typeface="Spectral"/>
                <a:cs typeface="Spectral"/>
                <a:sym typeface="Spectral"/>
              </a:defRPr>
            </a:lvl9pPr>
          </a:lstStyle>
          <a:p>
            <a:endParaRPr/>
          </a:p>
        </p:txBody>
      </p:sp>
      <p:sp>
        <p:nvSpPr>
          <p:cNvPr id="24" name="Google Shape;24;p3"/>
          <p:cNvSpPr/>
          <p:nvPr/>
        </p:nvSpPr>
        <p:spPr>
          <a:xfrm>
            <a:off x="0" y="3697800"/>
            <a:ext cx="1518000" cy="1445700"/>
          </a:xfrm>
          <a:prstGeom prst="rtTriangle">
            <a:avLst/>
          </a:prstGeom>
          <a:solidFill>
            <a:srgbClr val="F77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Text">
  <p:cSld name="SECTION_HEADER_1">
    <p:bg>
      <p:bgPr>
        <a:solidFill>
          <a:srgbClr val="000000"/>
        </a:solidFill>
        <a:effectLst/>
      </p:bgPr>
    </p:bg>
    <p:spTree>
      <p:nvGrpSpPr>
        <p:cNvPr id="1" name="Shape 181"/>
        <p:cNvGrpSpPr/>
        <p:nvPr/>
      </p:nvGrpSpPr>
      <p:grpSpPr>
        <a:xfrm>
          <a:off x="0" y="0"/>
          <a:ext cx="0" cy="0"/>
          <a:chOff x="0" y="0"/>
          <a:chExt cx="0" cy="0"/>
        </a:xfrm>
      </p:grpSpPr>
      <p:sp>
        <p:nvSpPr>
          <p:cNvPr id="182" name="Google Shape;182;p25"/>
          <p:cNvSpPr/>
          <p:nvPr/>
        </p:nvSpPr>
        <p:spPr>
          <a:xfrm>
            <a:off x="708300" y="1628400"/>
            <a:ext cx="7727400" cy="3515100"/>
          </a:xfrm>
          <a:prstGeom prst="round2SameRect">
            <a:avLst>
              <a:gd name="adj1" fmla="val 723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183" name="Google Shape;183;p25"/>
          <p:cNvSpPr/>
          <p:nvPr/>
        </p:nvSpPr>
        <p:spPr>
          <a:xfrm>
            <a:off x="8355012" y="841356"/>
            <a:ext cx="206386" cy="629165"/>
          </a:xfrm>
          <a:custGeom>
            <a:avLst/>
            <a:gdLst/>
            <a:ahLst/>
            <a:cxnLst/>
            <a:rect l="l" t="t" r="r" b="b"/>
            <a:pathLst>
              <a:path w="2949" h="8990" fill="none" extrusionOk="0">
                <a:moveTo>
                  <a:pt x="1" y="8990"/>
                </a:moveTo>
                <a:lnTo>
                  <a:pt x="2949" y="1"/>
                </a:lnTo>
                <a:lnTo>
                  <a:pt x="2336" y="8523"/>
                </a:lnTo>
                <a:close/>
              </a:path>
            </a:pathLst>
          </a:custGeom>
          <a:solidFill>
            <a:schemeClr val="lt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5"/>
          <p:cNvSpPr/>
          <p:nvPr/>
        </p:nvSpPr>
        <p:spPr>
          <a:xfrm>
            <a:off x="7735975" y="540801"/>
            <a:ext cx="559740" cy="561700"/>
          </a:xfrm>
          <a:custGeom>
            <a:avLst/>
            <a:gdLst/>
            <a:ahLst/>
            <a:cxnLst/>
            <a:rect l="l" t="t" r="r" b="b"/>
            <a:pathLst>
              <a:path w="7998" h="8026" fill="none" extrusionOk="0">
                <a:moveTo>
                  <a:pt x="7998" y="4028"/>
                </a:moveTo>
                <a:cubicBezTo>
                  <a:pt x="7998" y="6217"/>
                  <a:pt x="6217" y="8026"/>
                  <a:pt x="3999" y="8026"/>
                </a:cubicBezTo>
                <a:cubicBezTo>
                  <a:pt x="1781" y="8026"/>
                  <a:pt x="1" y="6217"/>
                  <a:pt x="1" y="4028"/>
                </a:cubicBezTo>
                <a:cubicBezTo>
                  <a:pt x="1" y="1810"/>
                  <a:pt x="1781" y="0"/>
                  <a:pt x="3999" y="0"/>
                </a:cubicBezTo>
                <a:cubicBezTo>
                  <a:pt x="6217" y="0"/>
                  <a:pt x="7998" y="1810"/>
                  <a:pt x="7998" y="4028"/>
                </a:cubicBez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5"/>
          <p:cNvSpPr/>
          <p:nvPr/>
        </p:nvSpPr>
        <p:spPr>
          <a:xfrm>
            <a:off x="419600" y="584589"/>
            <a:ext cx="885980" cy="885931"/>
          </a:xfrm>
          <a:custGeom>
            <a:avLst/>
            <a:gdLst/>
            <a:ahLst/>
            <a:cxnLst/>
            <a:rect l="l" t="t" r="r" b="b"/>
            <a:pathLst>
              <a:path w="19584" h="19584" fill="none" extrusionOk="0">
                <a:moveTo>
                  <a:pt x="19583" y="11062"/>
                </a:moveTo>
                <a:lnTo>
                  <a:pt x="12871" y="8435"/>
                </a:lnTo>
                <a:lnTo>
                  <a:pt x="15497" y="1722"/>
                </a:lnTo>
                <a:lnTo>
                  <a:pt x="11061" y="0"/>
                </a:lnTo>
                <a:lnTo>
                  <a:pt x="8435" y="6713"/>
                </a:lnTo>
                <a:lnTo>
                  <a:pt x="1722" y="4086"/>
                </a:lnTo>
                <a:lnTo>
                  <a:pt x="0" y="8523"/>
                </a:lnTo>
                <a:lnTo>
                  <a:pt x="6713" y="11149"/>
                </a:lnTo>
                <a:lnTo>
                  <a:pt x="4086" y="17862"/>
                </a:lnTo>
                <a:lnTo>
                  <a:pt x="8522" y="19584"/>
                </a:lnTo>
                <a:lnTo>
                  <a:pt x="11149" y="12871"/>
                </a:lnTo>
                <a:lnTo>
                  <a:pt x="17832" y="1549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5"/>
          <p:cNvSpPr txBox="1">
            <a:spLocks noGrp="1"/>
          </p:cNvSpPr>
          <p:nvPr>
            <p:ph type="subTitle" idx="1"/>
          </p:nvPr>
        </p:nvSpPr>
        <p:spPr>
          <a:xfrm>
            <a:off x="2294100" y="1922200"/>
            <a:ext cx="4555800" cy="7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None/>
              <a:defRPr sz="1600">
                <a:solidFill>
                  <a:schemeClr val="accent1"/>
                </a:solidFill>
              </a:defRPr>
            </a:lvl1pPr>
            <a:lvl2pPr lvl="1" algn="ctr" rtl="0">
              <a:lnSpc>
                <a:spcPct val="100000"/>
              </a:lnSpc>
              <a:spcBef>
                <a:spcPts val="0"/>
              </a:spcBef>
              <a:spcAft>
                <a:spcPts val="0"/>
              </a:spcAft>
              <a:buClr>
                <a:schemeClr val="accent1"/>
              </a:buClr>
              <a:buSzPts val="2200"/>
              <a:buNone/>
              <a:defRPr sz="2200">
                <a:solidFill>
                  <a:schemeClr val="accent1"/>
                </a:solidFill>
              </a:defRPr>
            </a:lvl2pPr>
            <a:lvl3pPr lvl="2" algn="ctr" rtl="0">
              <a:lnSpc>
                <a:spcPct val="100000"/>
              </a:lnSpc>
              <a:spcBef>
                <a:spcPts val="0"/>
              </a:spcBef>
              <a:spcAft>
                <a:spcPts val="0"/>
              </a:spcAft>
              <a:buClr>
                <a:schemeClr val="accent1"/>
              </a:buClr>
              <a:buSzPts val="2200"/>
              <a:buNone/>
              <a:defRPr sz="2200">
                <a:solidFill>
                  <a:schemeClr val="accent1"/>
                </a:solidFill>
              </a:defRPr>
            </a:lvl3pPr>
            <a:lvl4pPr lvl="3" algn="ctr" rtl="0">
              <a:lnSpc>
                <a:spcPct val="100000"/>
              </a:lnSpc>
              <a:spcBef>
                <a:spcPts val="0"/>
              </a:spcBef>
              <a:spcAft>
                <a:spcPts val="0"/>
              </a:spcAft>
              <a:buClr>
                <a:schemeClr val="accent1"/>
              </a:buClr>
              <a:buSzPts val="2200"/>
              <a:buNone/>
              <a:defRPr sz="2200">
                <a:solidFill>
                  <a:schemeClr val="accent1"/>
                </a:solidFill>
              </a:defRPr>
            </a:lvl4pPr>
            <a:lvl5pPr lvl="4" algn="ctr" rtl="0">
              <a:lnSpc>
                <a:spcPct val="100000"/>
              </a:lnSpc>
              <a:spcBef>
                <a:spcPts val="0"/>
              </a:spcBef>
              <a:spcAft>
                <a:spcPts val="0"/>
              </a:spcAft>
              <a:buClr>
                <a:schemeClr val="accent1"/>
              </a:buClr>
              <a:buSzPts val="2200"/>
              <a:buNone/>
              <a:defRPr sz="2200">
                <a:solidFill>
                  <a:schemeClr val="accent1"/>
                </a:solidFill>
              </a:defRPr>
            </a:lvl5pPr>
            <a:lvl6pPr lvl="5" algn="ctr" rtl="0">
              <a:lnSpc>
                <a:spcPct val="100000"/>
              </a:lnSpc>
              <a:spcBef>
                <a:spcPts val="0"/>
              </a:spcBef>
              <a:spcAft>
                <a:spcPts val="0"/>
              </a:spcAft>
              <a:buClr>
                <a:schemeClr val="accent1"/>
              </a:buClr>
              <a:buSzPts val="2200"/>
              <a:buNone/>
              <a:defRPr sz="2200">
                <a:solidFill>
                  <a:schemeClr val="accent1"/>
                </a:solidFill>
              </a:defRPr>
            </a:lvl6pPr>
            <a:lvl7pPr lvl="6" algn="ctr" rtl="0">
              <a:lnSpc>
                <a:spcPct val="100000"/>
              </a:lnSpc>
              <a:spcBef>
                <a:spcPts val="0"/>
              </a:spcBef>
              <a:spcAft>
                <a:spcPts val="0"/>
              </a:spcAft>
              <a:buClr>
                <a:schemeClr val="accent1"/>
              </a:buClr>
              <a:buSzPts val="2200"/>
              <a:buNone/>
              <a:defRPr sz="2200">
                <a:solidFill>
                  <a:schemeClr val="accent1"/>
                </a:solidFill>
              </a:defRPr>
            </a:lvl7pPr>
            <a:lvl8pPr lvl="7" algn="ctr" rtl="0">
              <a:lnSpc>
                <a:spcPct val="100000"/>
              </a:lnSpc>
              <a:spcBef>
                <a:spcPts val="0"/>
              </a:spcBef>
              <a:spcAft>
                <a:spcPts val="0"/>
              </a:spcAft>
              <a:buClr>
                <a:schemeClr val="accent1"/>
              </a:buClr>
              <a:buSzPts val="2200"/>
              <a:buNone/>
              <a:defRPr sz="2200">
                <a:solidFill>
                  <a:schemeClr val="accent1"/>
                </a:solidFill>
              </a:defRPr>
            </a:lvl8pPr>
            <a:lvl9pPr lvl="8" algn="ctr" rtl="0">
              <a:lnSpc>
                <a:spcPct val="100000"/>
              </a:lnSpc>
              <a:spcBef>
                <a:spcPts val="0"/>
              </a:spcBef>
              <a:spcAft>
                <a:spcPts val="0"/>
              </a:spcAft>
              <a:buClr>
                <a:schemeClr val="accent1"/>
              </a:buClr>
              <a:buSzPts val="2200"/>
              <a:buNone/>
              <a:defRPr sz="2200">
                <a:solidFill>
                  <a:schemeClr val="accent1"/>
                </a:solidFill>
              </a:defRPr>
            </a:lvl9pPr>
          </a:lstStyle>
          <a:p>
            <a:endParaRPr/>
          </a:p>
        </p:txBody>
      </p:sp>
      <p:sp>
        <p:nvSpPr>
          <p:cNvPr id="187" name="Google Shape;187;p25"/>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grpSp>
        <p:nvGrpSpPr>
          <p:cNvPr id="188" name="Google Shape;188;p25"/>
          <p:cNvGrpSpPr/>
          <p:nvPr/>
        </p:nvGrpSpPr>
        <p:grpSpPr>
          <a:xfrm>
            <a:off x="885538" y="1791575"/>
            <a:ext cx="656450" cy="159300"/>
            <a:chOff x="931600" y="2063975"/>
            <a:chExt cx="656450" cy="159300"/>
          </a:xfrm>
        </p:grpSpPr>
        <p:sp>
          <p:nvSpPr>
            <p:cNvPr id="189" name="Google Shape;189;p25"/>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5"/>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5"/>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Quote">
  <p:cSld name="SECTION_HEADER_1_1">
    <p:bg>
      <p:bgPr>
        <a:solidFill>
          <a:srgbClr val="000000"/>
        </a:solidFill>
        <a:effectLst/>
      </p:bgPr>
    </p:bg>
    <p:spTree>
      <p:nvGrpSpPr>
        <p:cNvPr id="1" name="Shape 192"/>
        <p:cNvGrpSpPr/>
        <p:nvPr/>
      </p:nvGrpSpPr>
      <p:grpSpPr>
        <a:xfrm>
          <a:off x="0" y="0"/>
          <a:ext cx="0" cy="0"/>
          <a:chOff x="0" y="0"/>
          <a:chExt cx="0" cy="0"/>
        </a:xfrm>
      </p:grpSpPr>
      <p:sp>
        <p:nvSpPr>
          <p:cNvPr id="193" name="Google Shape;193;p26"/>
          <p:cNvSpPr/>
          <p:nvPr/>
        </p:nvSpPr>
        <p:spPr>
          <a:xfrm>
            <a:off x="1203500" y="1338224"/>
            <a:ext cx="6585922" cy="1779305"/>
          </a:xfrm>
          <a:custGeom>
            <a:avLst/>
            <a:gdLst/>
            <a:ahLst/>
            <a:cxnLst/>
            <a:rect l="l" t="t" r="r" b="b"/>
            <a:pathLst>
              <a:path w="45967" h="10742" fill="none" extrusionOk="0">
                <a:moveTo>
                  <a:pt x="0" y="1"/>
                </a:moveTo>
                <a:lnTo>
                  <a:pt x="45967" y="1"/>
                </a:lnTo>
                <a:lnTo>
                  <a:pt x="45967" y="10741"/>
                </a:lnTo>
                <a:lnTo>
                  <a:pt x="0" y="1074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6"/>
          <p:cNvSpPr/>
          <p:nvPr/>
        </p:nvSpPr>
        <p:spPr>
          <a:xfrm>
            <a:off x="1554005" y="3837445"/>
            <a:ext cx="625863" cy="628055"/>
          </a:xfrm>
          <a:custGeom>
            <a:avLst/>
            <a:gdLst/>
            <a:ahLst/>
            <a:cxnLst/>
            <a:rect l="l" t="t" r="r" b="b"/>
            <a:pathLst>
              <a:path w="7998" h="8026" fill="none" extrusionOk="0">
                <a:moveTo>
                  <a:pt x="7998" y="4028"/>
                </a:moveTo>
                <a:cubicBezTo>
                  <a:pt x="7998" y="6217"/>
                  <a:pt x="6217" y="8026"/>
                  <a:pt x="3999" y="8026"/>
                </a:cubicBezTo>
                <a:cubicBezTo>
                  <a:pt x="1781" y="8026"/>
                  <a:pt x="1" y="6217"/>
                  <a:pt x="1" y="4028"/>
                </a:cubicBezTo>
                <a:cubicBezTo>
                  <a:pt x="1" y="1810"/>
                  <a:pt x="1781" y="0"/>
                  <a:pt x="3999" y="0"/>
                </a:cubicBezTo>
                <a:cubicBezTo>
                  <a:pt x="6217" y="0"/>
                  <a:pt x="7998" y="1810"/>
                  <a:pt x="7998" y="4028"/>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6"/>
          <p:cNvSpPr/>
          <p:nvPr/>
        </p:nvSpPr>
        <p:spPr>
          <a:xfrm rot="-4577048">
            <a:off x="7113248" y="3604380"/>
            <a:ext cx="1094045" cy="1229140"/>
          </a:xfrm>
          <a:custGeom>
            <a:avLst/>
            <a:gdLst/>
            <a:ahLst/>
            <a:cxnLst/>
            <a:rect l="l" t="t" r="r" b="b"/>
            <a:pathLst>
              <a:path w="21744" h="24429" fill="none" extrusionOk="0">
                <a:moveTo>
                  <a:pt x="21744" y="24428"/>
                </a:moveTo>
                <a:lnTo>
                  <a:pt x="17979" y="0"/>
                </a:lnTo>
                <a:lnTo>
                  <a:pt x="1" y="7909"/>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6"/>
          <p:cNvSpPr/>
          <p:nvPr/>
        </p:nvSpPr>
        <p:spPr>
          <a:xfrm>
            <a:off x="6145925" y="454202"/>
            <a:ext cx="904664" cy="522823"/>
          </a:xfrm>
          <a:custGeom>
            <a:avLst/>
            <a:gdLst/>
            <a:ahLst/>
            <a:cxnLst/>
            <a:rect l="l" t="t" r="r" b="b"/>
            <a:pathLst>
              <a:path w="17980" h="10391" fill="none" extrusionOk="0">
                <a:moveTo>
                  <a:pt x="17979" y="0"/>
                </a:moveTo>
                <a:lnTo>
                  <a:pt x="6947" y="10390"/>
                </a:lnTo>
                <a:lnTo>
                  <a:pt x="1" y="7909"/>
                </a:lnTo>
                <a:close/>
              </a:path>
            </a:pathLst>
          </a:custGeom>
          <a:noFill/>
          <a:ln w="9525" cap="rnd" cmpd="sng">
            <a:solidFill>
              <a:srgbClr val="B80F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6"/>
          <p:cNvSpPr/>
          <p:nvPr/>
        </p:nvSpPr>
        <p:spPr>
          <a:xfrm>
            <a:off x="716446" y="639127"/>
            <a:ext cx="446445" cy="446495"/>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6"/>
          <p:cNvSpPr txBox="1">
            <a:spLocks noGrp="1"/>
          </p:cNvSpPr>
          <p:nvPr>
            <p:ph type="title"/>
          </p:nvPr>
        </p:nvSpPr>
        <p:spPr>
          <a:xfrm>
            <a:off x="2645850" y="3264449"/>
            <a:ext cx="3852300" cy="573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9" name="Google Shape;199;p26"/>
          <p:cNvSpPr txBox="1">
            <a:spLocks noGrp="1"/>
          </p:cNvSpPr>
          <p:nvPr>
            <p:ph type="subTitle" idx="1"/>
          </p:nvPr>
        </p:nvSpPr>
        <p:spPr>
          <a:xfrm>
            <a:off x="1636550" y="1522250"/>
            <a:ext cx="5742600" cy="1530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None/>
              <a:defRPr sz="2600"/>
            </a:lvl1pPr>
            <a:lvl2pPr lvl="1" algn="ctr" rtl="0">
              <a:lnSpc>
                <a:spcPct val="100000"/>
              </a:lnSpc>
              <a:spcBef>
                <a:spcPts val="0"/>
              </a:spcBef>
              <a:spcAft>
                <a:spcPts val="0"/>
              </a:spcAft>
              <a:buSzPts val="2400"/>
              <a:buNone/>
              <a:defRPr sz="2400"/>
            </a:lvl2pPr>
            <a:lvl3pPr lvl="2" algn="ctr" rtl="0">
              <a:lnSpc>
                <a:spcPct val="100000"/>
              </a:lnSpc>
              <a:spcBef>
                <a:spcPts val="0"/>
              </a:spcBef>
              <a:spcAft>
                <a:spcPts val="0"/>
              </a:spcAft>
              <a:buSzPts val="2400"/>
              <a:buNone/>
              <a:defRPr sz="2400"/>
            </a:lvl3pPr>
            <a:lvl4pPr lvl="3" algn="ctr" rtl="0">
              <a:lnSpc>
                <a:spcPct val="100000"/>
              </a:lnSpc>
              <a:spcBef>
                <a:spcPts val="0"/>
              </a:spcBef>
              <a:spcAft>
                <a:spcPts val="0"/>
              </a:spcAft>
              <a:buSzPts val="2400"/>
              <a:buNone/>
              <a:defRPr sz="2400"/>
            </a:lvl4pPr>
            <a:lvl5pPr lvl="4" algn="ctr" rtl="0">
              <a:lnSpc>
                <a:spcPct val="100000"/>
              </a:lnSpc>
              <a:spcBef>
                <a:spcPts val="0"/>
              </a:spcBef>
              <a:spcAft>
                <a:spcPts val="0"/>
              </a:spcAft>
              <a:buSzPts val="2400"/>
              <a:buNone/>
              <a:defRPr sz="2400"/>
            </a:lvl5pPr>
            <a:lvl6pPr lvl="5" algn="ctr" rtl="0">
              <a:lnSpc>
                <a:spcPct val="100000"/>
              </a:lnSpc>
              <a:spcBef>
                <a:spcPts val="0"/>
              </a:spcBef>
              <a:spcAft>
                <a:spcPts val="0"/>
              </a:spcAft>
              <a:buSzPts val="2400"/>
              <a:buNone/>
              <a:defRPr sz="2400"/>
            </a:lvl6pPr>
            <a:lvl7pPr lvl="6" algn="ctr" rtl="0">
              <a:lnSpc>
                <a:spcPct val="100000"/>
              </a:lnSpc>
              <a:spcBef>
                <a:spcPts val="0"/>
              </a:spcBef>
              <a:spcAft>
                <a:spcPts val="0"/>
              </a:spcAft>
              <a:buSzPts val="2400"/>
              <a:buNone/>
              <a:defRPr sz="2400"/>
            </a:lvl7pPr>
            <a:lvl8pPr lvl="7" algn="ctr" rtl="0">
              <a:lnSpc>
                <a:spcPct val="100000"/>
              </a:lnSpc>
              <a:spcBef>
                <a:spcPts val="0"/>
              </a:spcBef>
              <a:spcAft>
                <a:spcPts val="0"/>
              </a:spcAft>
              <a:buSzPts val="2400"/>
              <a:buNone/>
              <a:defRPr sz="2400"/>
            </a:lvl8pPr>
            <a:lvl9pPr lvl="8" algn="ctr" rtl="0">
              <a:lnSpc>
                <a:spcPct val="100000"/>
              </a:lnSpc>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wo Columns 1">
  <p:cSld name="TITLE_ONLY_1">
    <p:bg>
      <p:bgPr>
        <a:solidFill>
          <a:srgbClr val="000000"/>
        </a:solidFill>
        <a:effectLst/>
      </p:bgPr>
    </p:bg>
    <p:spTree>
      <p:nvGrpSpPr>
        <p:cNvPr id="1" name="Shape 200"/>
        <p:cNvGrpSpPr/>
        <p:nvPr/>
      </p:nvGrpSpPr>
      <p:grpSpPr>
        <a:xfrm>
          <a:off x="0" y="0"/>
          <a:ext cx="0" cy="0"/>
          <a:chOff x="0" y="0"/>
          <a:chExt cx="0" cy="0"/>
        </a:xfrm>
      </p:grpSpPr>
      <p:sp>
        <p:nvSpPr>
          <p:cNvPr id="201" name="Google Shape;201;p27"/>
          <p:cNvSpPr/>
          <p:nvPr/>
        </p:nvSpPr>
        <p:spPr>
          <a:xfrm>
            <a:off x="7759127" y="1405450"/>
            <a:ext cx="633592" cy="446684"/>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7"/>
          <p:cNvSpPr/>
          <p:nvPr/>
        </p:nvSpPr>
        <p:spPr>
          <a:xfrm>
            <a:off x="648600" y="1399825"/>
            <a:ext cx="523795" cy="523877"/>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7"/>
          <p:cNvSpPr txBox="1">
            <a:spLocks noGrp="1"/>
          </p:cNvSpPr>
          <p:nvPr>
            <p:ph type="title"/>
          </p:nvPr>
        </p:nvSpPr>
        <p:spPr>
          <a:xfrm>
            <a:off x="1475256" y="2380591"/>
            <a:ext cx="26016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4" name="Google Shape;204;p27"/>
          <p:cNvSpPr txBox="1">
            <a:spLocks noGrp="1"/>
          </p:cNvSpPr>
          <p:nvPr>
            <p:ph type="subTitle" idx="1"/>
          </p:nvPr>
        </p:nvSpPr>
        <p:spPr>
          <a:xfrm>
            <a:off x="1432656" y="2843800"/>
            <a:ext cx="2686800" cy="9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5" name="Google Shape;205;p27"/>
          <p:cNvSpPr txBox="1">
            <a:spLocks noGrp="1"/>
          </p:cNvSpPr>
          <p:nvPr>
            <p:ph type="title" idx="2"/>
          </p:nvPr>
        </p:nvSpPr>
        <p:spPr>
          <a:xfrm>
            <a:off x="5067144" y="2380591"/>
            <a:ext cx="26016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06" name="Google Shape;206;p27"/>
          <p:cNvSpPr txBox="1">
            <a:spLocks noGrp="1"/>
          </p:cNvSpPr>
          <p:nvPr>
            <p:ph type="subTitle" idx="3"/>
          </p:nvPr>
        </p:nvSpPr>
        <p:spPr>
          <a:xfrm>
            <a:off x="5024544" y="2843800"/>
            <a:ext cx="2686800" cy="9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07" name="Google Shape;207;p27"/>
          <p:cNvSpPr txBox="1">
            <a:spLocks noGrp="1"/>
          </p:cNvSpPr>
          <p:nvPr>
            <p:ph type="title" idx="4"/>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Two Columns 2">
  <p:cSld name="TITLE_ONLY_1_3">
    <p:bg>
      <p:bgPr>
        <a:solidFill>
          <a:srgbClr val="000000"/>
        </a:solidFill>
        <a:effectLst/>
      </p:bgPr>
    </p:bg>
    <p:spTree>
      <p:nvGrpSpPr>
        <p:cNvPr id="1" name="Shape 208"/>
        <p:cNvGrpSpPr/>
        <p:nvPr/>
      </p:nvGrpSpPr>
      <p:grpSpPr>
        <a:xfrm>
          <a:off x="0" y="0"/>
          <a:ext cx="0" cy="0"/>
          <a:chOff x="0" y="0"/>
          <a:chExt cx="0" cy="0"/>
        </a:xfrm>
      </p:grpSpPr>
      <p:sp>
        <p:nvSpPr>
          <p:cNvPr id="209" name="Google Shape;209;p28"/>
          <p:cNvSpPr/>
          <p:nvPr/>
        </p:nvSpPr>
        <p:spPr>
          <a:xfrm>
            <a:off x="573241" y="4334455"/>
            <a:ext cx="519245" cy="366087"/>
          </a:xfrm>
          <a:custGeom>
            <a:avLst/>
            <a:gdLst/>
            <a:ahLst/>
            <a:cxnLst/>
            <a:rect l="l" t="t" r="r" b="b"/>
            <a:pathLst>
              <a:path w="12171" h="8581" fill="none" extrusionOk="0">
                <a:moveTo>
                  <a:pt x="0" y="0"/>
                </a:moveTo>
                <a:lnTo>
                  <a:pt x="12170" y="5429"/>
                </a:lnTo>
                <a:lnTo>
                  <a:pt x="4232" y="8581"/>
                </a:lnTo>
                <a:close/>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8"/>
          <p:cNvSpPr/>
          <p:nvPr/>
        </p:nvSpPr>
        <p:spPr>
          <a:xfrm>
            <a:off x="440325" y="292275"/>
            <a:ext cx="1617463" cy="862934"/>
          </a:xfrm>
          <a:custGeom>
            <a:avLst/>
            <a:gdLst/>
            <a:ahLst/>
            <a:cxnLst/>
            <a:rect l="l" t="t" r="r" b="b"/>
            <a:pathLst>
              <a:path w="37913" h="20227" fill="none" extrusionOk="0">
                <a:moveTo>
                  <a:pt x="1" y="1"/>
                </a:moveTo>
                <a:lnTo>
                  <a:pt x="18796" y="20226"/>
                </a:lnTo>
                <a:lnTo>
                  <a:pt x="37912" y="10887"/>
                </a:lnTo>
                <a:close/>
              </a:path>
            </a:pathLst>
          </a:custGeom>
          <a:noFill/>
          <a:ln w="9525" cap="rnd" cmpd="sng">
            <a:solidFill>
              <a:srgbClr val="B80F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8"/>
          <p:cNvSpPr/>
          <p:nvPr/>
        </p:nvSpPr>
        <p:spPr>
          <a:xfrm>
            <a:off x="7882803" y="4120289"/>
            <a:ext cx="815579" cy="794418"/>
          </a:xfrm>
          <a:custGeom>
            <a:avLst/>
            <a:gdLst/>
            <a:ahLst/>
            <a:cxnLst/>
            <a:rect l="l" t="t" r="r" b="b"/>
            <a:pathLst>
              <a:path w="19117" h="18621" fill="none" extrusionOk="0">
                <a:moveTo>
                  <a:pt x="3210" y="18620"/>
                </a:moveTo>
                <a:lnTo>
                  <a:pt x="19116" y="0"/>
                </a:lnTo>
                <a:lnTo>
                  <a:pt x="0" y="9339"/>
                </a:lnTo>
                <a:close/>
              </a:path>
            </a:pathLst>
          </a:custGeom>
          <a:noFill/>
          <a:ln w="9525" cap="rnd" cmpd="sng">
            <a:solidFill>
              <a:srgbClr val="B80F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8"/>
          <p:cNvSpPr txBox="1">
            <a:spLocks noGrp="1"/>
          </p:cNvSpPr>
          <p:nvPr>
            <p:ph type="title"/>
          </p:nvPr>
        </p:nvSpPr>
        <p:spPr>
          <a:xfrm>
            <a:off x="1440981" y="1628391"/>
            <a:ext cx="26016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b="0">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3" name="Google Shape;213;p28"/>
          <p:cNvSpPr txBox="1">
            <a:spLocks noGrp="1"/>
          </p:cNvSpPr>
          <p:nvPr>
            <p:ph type="subTitle" idx="1"/>
          </p:nvPr>
        </p:nvSpPr>
        <p:spPr>
          <a:xfrm>
            <a:off x="1181475" y="2325432"/>
            <a:ext cx="2452800" cy="1794900"/>
          </a:xfrm>
          <a:prstGeom prst="rect">
            <a:avLst/>
          </a:prstGeom>
        </p:spPr>
        <p:txBody>
          <a:bodyPr spcFirstLastPara="1" wrap="square" lIns="91425" tIns="91425" rIns="91425" bIns="91425" anchor="t" anchorCtr="0">
            <a:noAutofit/>
          </a:bodyPr>
          <a:lstStyle>
            <a:lvl1pPr lvl="0" algn="ctr" rtl="0">
              <a:lnSpc>
                <a:spcPct val="140000"/>
              </a:lnSpc>
              <a:spcBef>
                <a:spcPts val="0"/>
              </a:spcBef>
              <a:spcAft>
                <a:spcPts val="0"/>
              </a:spcAft>
              <a:buSzPts val="1400"/>
              <a:buNone/>
              <a:defRPr sz="1500"/>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4" name="Google Shape;214;p28"/>
          <p:cNvSpPr txBox="1">
            <a:spLocks noGrp="1"/>
          </p:cNvSpPr>
          <p:nvPr>
            <p:ph type="title" idx="2"/>
          </p:nvPr>
        </p:nvSpPr>
        <p:spPr>
          <a:xfrm>
            <a:off x="5101419" y="1628391"/>
            <a:ext cx="26016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b="0">
                <a:solidFill>
                  <a:schemeClr val="accent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15" name="Google Shape;215;p28"/>
          <p:cNvSpPr txBox="1">
            <a:spLocks noGrp="1"/>
          </p:cNvSpPr>
          <p:nvPr>
            <p:ph type="subTitle" idx="3"/>
          </p:nvPr>
        </p:nvSpPr>
        <p:spPr>
          <a:xfrm>
            <a:off x="4914525" y="2325400"/>
            <a:ext cx="2452800" cy="1794900"/>
          </a:xfrm>
          <a:prstGeom prst="rect">
            <a:avLst/>
          </a:prstGeom>
        </p:spPr>
        <p:txBody>
          <a:bodyPr spcFirstLastPara="1" wrap="square" lIns="91425" tIns="91425" rIns="91425" bIns="91425" anchor="t" anchorCtr="0">
            <a:noAutofit/>
          </a:bodyPr>
          <a:lstStyle>
            <a:lvl1pPr lvl="0" algn="ctr" rtl="0">
              <a:lnSpc>
                <a:spcPct val="140000"/>
              </a:lnSpc>
              <a:spcBef>
                <a:spcPts val="0"/>
              </a:spcBef>
              <a:spcAft>
                <a:spcPts val="0"/>
              </a:spcAft>
              <a:buSzPts val="1400"/>
              <a:buNone/>
              <a:defRPr sz="1500"/>
            </a:lvl1pPr>
            <a:lvl2pPr lvl="1" algn="ctr" rtl="0">
              <a:lnSpc>
                <a:spcPct val="100000"/>
              </a:lnSpc>
              <a:spcBef>
                <a:spcPts val="160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16" name="Google Shape;216;p28"/>
          <p:cNvSpPr txBox="1">
            <a:spLocks noGrp="1"/>
          </p:cNvSpPr>
          <p:nvPr>
            <p:ph type="title" idx="4"/>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hree Columns">
  <p:cSld name="TITLE_ONLY_1_1">
    <p:bg>
      <p:bgPr>
        <a:solidFill>
          <a:srgbClr val="000000"/>
        </a:solidFill>
        <a:effectLst/>
      </p:bgPr>
    </p:bg>
    <p:spTree>
      <p:nvGrpSpPr>
        <p:cNvPr id="1" name="Shape 217"/>
        <p:cNvGrpSpPr/>
        <p:nvPr/>
      </p:nvGrpSpPr>
      <p:grpSpPr>
        <a:xfrm>
          <a:off x="0" y="0"/>
          <a:ext cx="0" cy="0"/>
          <a:chOff x="0" y="0"/>
          <a:chExt cx="0" cy="0"/>
        </a:xfrm>
      </p:grpSpPr>
      <p:sp>
        <p:nvSpPr>
          <p:cNvPr id="218" name="Google Shape;218;p29"/>
          <p:cNvSpPr/>
          <p:nvPr/>
        </p:nvSpPr>
        <p:spPr>
          <a:xfrm rot="9899961">
            <a:off x="7504253" y="897108"/>
            <a:ext cx="857730" cy="963703"/>
          </a:xfrm>
          <a:custGeom>
            <a:avLst/>
            <a:gdLst/>
            <a:ahLst/>
            <a:cxnLst/>
            <a:rect l="l" t="t" r="r" b="b"/>
            <a:pathLst>
              <a:path w="21744" h="24429" fill="none" extrusionOk="0">
                <a:moveTo>
                  <a:pt x="21744" y="24428"/>
                </a:moveTo>
                <a:lnTo>
                  <a:pt x="17979" y="0"/>
                </a:lnTo>
                <a:lnTo>
                  <a:pt x="1" y="7909"/>
                </a:lnTo>
                <a:close/>
              </a:path>
            </a:pathLst>
          </a:custGeom>
          <a:noFill/>
          <a:ln w="9525" cap="rnd" cmpd="sng">
            <a:solidFill>
              <a:srgbClr val="B80F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9"/>
          <p:cNvSpPr/>
          <p:nvPr/>
        </p:nvSpPr>
        <p:spPr>
          <a:xfrm rot="425667">
            <a:off x="338296" y="1249412"/>
            <a:ext cx="1799195"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9"/>
          <p:cNvSpPr/>
          <p:nvPr/>
        </p:nvSpPr>
        <p:spPr>
          <a:xfrm rot="425667">
            <a:off x="742975" y="1508504"/>
            <a:ext cx="1799195"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9"/>
          <p:cNvSpPr txBox="1">
            <a:spLocks noGrp="1"/>
          </p:cNvSpPr>
          <p:nvPr>
            <p:ph type="title"/>
          </p:nvPr>
        </p:nvSpPr>
        <p:spPr>
          <a:xfrm>
            <a:off x="881225" y="2785175"/>
            <a:ext cx="22335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2" name="Google Shape;222;p29"/>
          <p:cNvSpPr txBox="1">
            <a:spLocks noGrp="1"/>
          </p:cNvSpPr>
          <p:nvPr>
            <p:ph type="subTitle" idx="1"/>
          </p:nvPr>
        </p:nvSpPr>
        <p:spPr>
          <a:xfrm>
            <a:off x="881225" y="3248375"/>
            <a:ext cx="2233500" cy="9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3" name="Google Shape;223;p29"/>
          <p:cNvSpPr txBox="1">
            <a:spLocks noGrp="1"/>
          </p:cNvSpPr>
          <p:nvPr>
            <p:ph type="title" idx="2"/>
          </p:nvPr>
        </p:nvSpPr>
        <p:spPr>
          <a:xfrm>
            <a:off x="3455250" y="2785175"/>
            <a:ext cx="22335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4" name="Google Shape;224;p29"/>
          <p:cNvSpPr txBox="1">
            <a:spLocks noGrp="1"/>
          </p:cNvSpPr>
          <p:nvPr>
            <p:ph type="subTitle" idx="3"/>
          </p:nvPr>
        </p:nvSpPr>
        <p:spPr>
          <a:xfrm>
            <a:off x="3455250" y="3248375"/>
            <a:ext cx="2233500" cy="9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5" name="Google Shape;225;p29"/>
          <p:cNvSpPr txBox="1">
            <a:spLocks noGrp="1"/>
          </p:cNvSpPr>
          <p:nvPr>
            <p:ph type="title" idx="4"/>
          </p:nvPr>
        </p:nvSpPr>
        <p:spPr>
          <a:xfrm>
            <a:off x="6029275" y="2785175"/>
            <a:ext cx="22335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000"/>
              <a:buNone/>
              <a:defRPr sz="2000" b="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226" name="Google Shape;226;p29"/>
          <p:cNvSpPr txBox="1">
            <a:spLocks noGrp="1"/>
          </p:cNvSpPr>
          <p:nvPr>
            <p:ph type="subTitle" idx="5"/>
          </p:nvPr>
        </p:nvSpPr>
        <p:spPr>
          <a:xfrm>
            <a:off x="6029275" y="3248375"/>
            <a:ext cx="2233500" cy="95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7" name="Google Shape;227;p29"/>
          <p:cNvSpPr txBox="1">
            <a:spLocks noGrp="1"/>
          </p:cNvSpPr>
          <p:nvPr>
            <p:ph type="title" idx="6"/>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Four Columns ">
  <p:cSld name="TITLE_ONLY_1_1_1_1">
    <p:bg>
      <p:bgPr>
        <a:solidFill>
          <a:srgbClr val="000000"/>
        </a:solidFill>
        <a:effectLst/>
      </p:bgPr>
    </p:bg>
    <p:spTree>
      <p:nvGrpSpPr>
        <p:cNvPr id="1" name="Shape 228"/>
        <p:cNvGrpSpPr/>
        <p:nvPr/>
      </p:nvGrpSpPr>
      <p:grpSpPr>
        <a:xfrm>
          <a:off x="0" y="0"/>
          <a:ext cx="0" cy="0"/>
          <a:chOff x="0" y="0"/>
          <a:chExt cx="0" cy="0"/>
        </a:xfrm>
      </p:grpSpPr>
      <p:sp>
        <p:nvSpPr>
          <p:cNvPr id="229" name="Google Shape;229;p30"/>
          <p:cNvSpPr/>
          <p:nvPr/>
        </p:nvSpPr>
        <p:spPr>
          <a:xfrm>
            <a:off x="459375" y="1628400"/>
            <a:ext cx="8178600" cy="3515100"/>
          </a:xfrm>
          <a:prstGeom prst="round2SameRect">
            <a:avLst>
              <a:gd name="adj1" fmla="val 8557"/>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0" name="Google Shape;230;p30"/>
          <p:cNvGrpSpPr/>
          <p:nvPr/>
        </p:nvGrpSpPr>
        <p:grpSpPr>
          <a:xfrm>
            <a:off x="632025" y="1823788"/>
            <a:ext cx="656450" cy="159300"/>
            <a:chOff x="931600" y="2063975"/>
            <a:chExt cx="656450" cy="159300"/>
          </a:xfrm>
        </p:grpSpPr>
        <p:sp>
          <p:nvSpPr>
            <p:cNvPr id="231" name="Google Shape;231;p30"/>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0"/>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0"/>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4" name="Google Shape;234;p30"/>
          <p:cNvSpPr/>
          <p:nvPr/>
        </p:nvSpPr>
        <p:spPr>
          <a:xfrm>
            <a:off x="6934024" y="416230"/>
            <a:ext cx="1486160" cy="919497"/>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0"/>
          <p:cNvSpPr/>
          <p:nvPr/>
        </p:nvSpPr>
        <p:spPr>
          <a:xfrm rot="-1450286">
            <a:off x="1302357" y="541583"/>
            <a:ext cx="656453" cy="914131"/>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0"/>
          <p:cNvSpPr txBox="1">
            <a:spLocks noGrp="1"/>
          </p:cNvSpPr>
          <p:nvPr>
            <p:ph type="title"/>
          </p:nvPr>
        </p:nvSpPr>
        <p:spPr>
          <a:xfrm>
            <a:off x="614775" y="2201250"/>
            <a:ext cx="18882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b="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7" name="Google Shape;237;p30"/>
          <p:cNvSpPr txBox="1">
            <a:spLocks noGrp="1"/>
          </p:cNvSpPr>
          <p:nvPr>
            <p:ph type="subTitle" idx="1"/>
          </p:nvPr>
        </p:nvSpPr>
        <p:spPr>
          <a:xfrm>
            <a:off x="723828" y="2732573"/>
            <a:ext cx="16701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38" name="Google Shape;238;p30"/>
          <p:cNvSpPr txBox="1">
            <a:spLocks noGrp="1"/>
          </p:cNvSpPr>
          <p:nvPr>
            <p:ph type="title" idx="2"/>
          </p:nvPr>
        </p:nvSpPr>
        <p:spPr>
          <a:xfrm>
            <a:off x="2623525" y="2201250"/>
            <a:ext cx="18882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b="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39" name="Google Shape;239;p30"/>
          <p:cNvSpPr txBox="1">
            <a:spLocks noGrp="1"/>
          </p:cNvSpPr>
          <p:nvPr>
            <p:ph type="subTitle" idx="3"/>
          </p:nvPr>
        </p:nvSpPr>
        <p:spPr>
          <a:xfrm>
            <a:off x="2732582" y="2732573"/>
            <a:ext cx="16701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0" name="Google Shape;240;p30"/>
          <p:cNvSpPr txBox="1">
            <a:spLocks noGrp="1"/>
          </p:cNvSpPr>
          <p:nvPr>
            <p:ph type="title" idx="4"/>
          </p:nvPr>
        </p:nvSpPr>
        <p:spPr>
          <a:xfrm>
            <a:off x="4632275" y="2201250"/>
            <a:ext cx="18882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b="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1" name="Google Shape;241;p30"/>
          <p:cNvSpPr txBox="1">
            <a:spLocks noGrp="1"/>
          </p:cNvSpPr>
          <p:nvPr>
            <p:ph type="subTitle" idx="5"/>
          </p:nvPr>
        </p:nvSpPr>
        <p:spPr>
          <a:xfrm>
            <a:off x="4741327" y="2732573"/>
            <a:ext cx="16701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2" name="Google Shape;242;p30"/>
          <p:cNvSpPr txBox="1">
            <a:spLocks noGrp="1"/>
          </p:cNvSpPr>
          <p:nvPr>
            <p:ph type="title" idx="6"/>
          </p:nvPr>
        </p:nvSpPr>
        <p:spPr>
          <a:xfrm>
            <a:off x="6641025" y="2201250"/>
            <a:ext cx="1888200" cy="463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000" b="0">
                <a:solidFill>
                  <a:schemeClr val="accent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43" name="Google Shape;243;p30"/>
          <p:cNvSpPr txBox="1">
            <a:spLocks noGrp="1"/>
          </p:cNvSpPr>
          <p:nvPr>
            <p:ph type="subTitle" idx="7"/>
          </p:nvPr>
        </p:nvSpPr>
        <p:spPr>
          <a:xfrm>
            <a:off x="6750072" y="2732573"/>
            <a:ext cx="16701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solidFill>
                  <a:schemeClr val="accent1"/>
                </a:solidFill>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44" name="Google Shape;244;p30"/>
          <p:cNvSpPr txBox="1">
            <a:spLocks noGrp="1"/>
          </p:cNvSpPr>
          <p:nvPr>
            <p:ph type="title" idx="8"/>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ig Text 1">
  <p:cSld name="SECTION_HEADER_1_2">
    <p:bg>
      <p:bgPr>
        <a:solidFill>
          <a:srgbClr val="000000"/>
        </a:solidFill>
        <a:effectLst/>
      </p:bgPr>
    </p:bg>
    <p:spTree>
      <p:nvGrpSpPr>
        <p:cNvPr id="1" name="Shape 245"/>
        <p:cNvGrpSpPr/>
        <p:nvPr/>
      </p:nvGrpSpPr>
      <p:grpSpPr>
        <a:xfrm>
          <a:off x="0" y="0"/>
          <a:ext cx="0" cy="0"/>
          <a:chOff x="0" y="0"/>
          <a:chExt cx="0" cy="0"/>
        </a:xfrm>
      </p:grpSpPr>
      <p:grpSp>
        <p:nvGrpSpPr>
          <p:cNvPr id="246" name="Google Shape;246;p31"/>
          <p:cNvGrpSpPr/>
          <p:nvPr/>
        </p:nvGrpSpPr>
        <p:grpSpPr>
          <a:xfrm>
            <a:off x="6722515" y="998723"/>
            <a:ext cx="1735515" cy="1301965"/>
            <a:chOff x="6541836" y="1555008"/>
            <a:chExt cx="415175" cy="311438"/>
          </a:xfrm>
        </p:grpSpPr>
        <p:sp>
          <p:nvSpPr>
            <p:cNvPr id="247" name="Google Shape;247;p31"/>
            <p:cNvSpPr/>
            <p:nvPr/>
          </p:nvSpPr>
          <p:spPr>
            <a:xfrm>
              <a:off x="6541836" y="1609596"/>
              <a:ext cx="415175" cy="256850"/>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6596056" y="1555008"/>
              <a:ext cx="152500" cy="212350"/>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31"/>
          <p:cNvSpPr/>
          <p:nvPr/>
        </p:nvSpPr>
        <p:spPr>
          <a:xfrm rot="-2207142">
            <a:off x="5621109" y="4086375"/>
            <a:ext cx="815738" cy="575125"/>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1"/>
          <p:cNvSpPr/>
          <p:nvPr/>
        </p:nvSpPr>
        <p:spPr>
          <a:xfrm>
            <a:off x="680600" y="977962"/>
            <a:ext cx="1343350" cy="1343479"/>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1"/>
          <p:cNvSpPr/>
          <p:nvPr/>
        </p:nvSpPr>
        <p:spPr>
          <a:xfrm rot="7364124">
            <a:off x="2541190" y="4161106"/>
            <a:ext cx="603756" cy="425670"/>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1"/>
          <p:cNvSpPr txBox="1">
            <a:spLocks noGrp="1"/>
          </p:cNvSpPr>
          <p:nvPr>
            <p:ph type="title"/>
          </p:nvPr>
        </p:nvSpPr>
        <p:spPr>
          <a:xfrm>
            <a:off x="2259400" y="1051425"/>
            <a:ext cx="4522500" cy="1340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39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
        <p:nvSpPr>
          <p:cNvPr id="253" name="Google Shape;253;p31"/>
          <p:cNvSpPr txBox="1">
            <a:spLocks noGrp="1"/>
          </p:cNvSpPr>
          <p:nvPr>
            <p:ph type="subTitle" idx="1"/>
          </p:nvPr>
        </p:nvSpPr>
        <p:spPr>
          <a:xfrm>
            <a:off x="2487450" y="2638474"/>
            <a:ext cx="4169100" cy="381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Design">
  <p:cSld name="CAPTION_ONLY_1">
    <p:bg>
      <p:bgPr>
        <a:solidFill>
          <a:srgbClr val="000000"/>
        </a:solidFill>
        <a:effectLst/>
      </p:bgPr>
    </p:bg>
    <p:spTree>
      <p:nvGrpSpPr>
        <p:cNvPr id="1" name="Shape 254"/>
        <p:cNvGrpSpPr/>
        <p:nvPr/>
      </p:nvGrpSpPr>
      <p:grpSpPr>
        <a:xfrm>
          <a:off x="0" y="0"/>
          <a:ext cx="0" cy="0"/>
          <a:chOff x="0" y="0"/>
          <a:chExt cx="0" cy="0"/>
        </a:xfrm>
      </p:grpSpPr>
      <p:sp>
        <p:nvSpPr>
          <p:cNvPr id="255" name="Google Shape;255;p32"/>
          <p:cNvSpPr/>
          <p:nvPr/>
        </p:nvSpPr>
        <p:spPr>
          <a:xfrm>
            <a:off x="7710450" y="308550"/>
            <a:ext cx="838440" cy="838440"/>
          </a:xfrm>
          <a:custGeom>
            <a:avLst/>
            <a:gdLst/>
            <a:ahLst/>
            <a:cxnLst/>
            <a:rect l="l" t="t" r="r" b="b"/>
            <a:pathLst>
              <a:path w="19584" h="19584" fill="none" extrusionOk="0">
                <a:moveTo>
                  <a:pt x="19583" y="11062"/>
                </a:moveTo>
                <a:lnTo>
                  <a:pt x="12871" y="8435"/>
                </a:lnTo>
                <a:lnTo>
                  <a:pt x="15497" y="1722"/>
                </a:lnTo>
                <a:lnTo>
                  <a:pt x="11061" y="0"/>
                </a:lnTo>
                <a:lnTo>
                  <a:pt x="8435" y="6713"/>
                </a:lnTo>
                <a:lnTo>
                  <a:pt x="1722" y="4086"/>
                </a:lnTo>
                <a:lnTo>
                  <a:pt x="0" y="8523"/>
                </a:lnTo>
                <a:lnTo>
                  <a:pt x="6713" y="11149"/>
                </a:lnTo>
                <a:lnTo>
                  <a:pt x="4086" y="17862"/>
                </a:lnTo>
                <a:lnTo>
                  <a:pt x="8522" y="19584"/>
                </a:lnTo>
                <a:lnTo>
                  <a:pt x="11149" y="12871"/>
                </a:lnTo>
                <a:lnTo>
                  <a:pt x="17832" y="15498"/>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2"/>
          <p:cNvSpPr/>
          <p:nvPr/>
        </p:nvSpPr>
        <p:spPr>
          <a:xfrm rot="388570">
            <a:off x="459163" y="578316"/>
            <a:ext cx="1280981"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2"/>
          <p:cNvSpPr/>
          <p:nvPr/>
        </p:nvSpPr>
        <p:spPr>
          <a:xfrm rot="388570">
            <a:off x="754078" y="819584"/>
            <a:ext cx="1280981"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2"/>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Design 1">
  <p:cSld name="CAPTION_ONLY_1_1">
    <p:bg>
      <p:bgPr>
        <a:solidFill>
          <a:srgbClr val="000000"/>
        </a:solidFill>
        <a:effectLst/>
      </p:bgPr>
    </p:bg>
    <p:spTree>
      <p:nvGrpSpPr>
        <p:cNvPr id="1" name="Shape 259"/>
        <p:cNvGrpSpPr/>
        <p:nvPr/>
      </p:nvGrpSpPr>
      <p:grpSpPr>
        <a:xfrm>
          <a:off x="0" y="0"/>
          <a:ext cx="0" cy="0"/>
          <a:chOff x="0" y="0"/>
          <a:chExt cx="0" cy="0"/>
        </a:xfrm>
      </p:grpSpPr>
      <p:grpSp>
        <p:nvGrpSpPr>
          <p:cNvPr id="260" name="Google Shape;260;p33"/>
          <p:cNvGrpSpPr/>
          <p:nvPr/>
        </p:nvGrpSpPr>
        <p:grpSpPr>
          <a:xfrm>
            <a:off x="305281" y="253285"/>
            <a:ext cx="1445094" cy="897401"/>
            <a:chOff x="6469671" y="1472573"/>
            <a:chExt cx="417887" cy="259492"/>
          </a:xfrm>
        </p:grpSpPr>
        <p:sp>
          <p:nvSpPr>
            <p:cNvPr id="261" name="Google Shape;261;p33"/>
            <p:cNvSpPr/>
            <p:nvPr/>
          </p:nvSpPr>
          <p:spPr>
            <a:xfrm>
              <a:off x="6544291" y="1501572"/>
              <a:ext cx="343267" cy="212364"/>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3"/>
            <p:cNvSpPr/>
            <p:nvPr/>
          </p:nvSpPr>
          <p:spPr>
            <a:xfrm rot="-1722774">
              <a:off x="6511302" y="1496148"/>
              <a:ext cx="152493" cy="212341"/>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3" name="Google Shape;263;p33"/>
          <p:cNvSpPr/>
          <p:nvPr/>
        </p:nvSpPr>
        <p:spPr>
          <a:xfrm rot="-2207197">
            <a:off x="7912780" y="527469"/>
            <a:ext cx="632242" cy="445753"/>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3"/>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Design 2">
  <p:cSld name="CAPTION_ONLY_1_1_1">
    <p:bg>
      <p:bgPr>
        <a:solidFill>
          <a:srgbClr val="000000"/>
        </a:solidFill>
        <a:effectLst/>
      </p:bgPr>
    </p:bg>
    <p:spTree>
      <p:nvGrpSpPr>
        <p:cNvPr id="1" name="Shape 265"/>
        <p:cNvGrpSpPr/>
        <p:nvPr/>
      </p:nvGrpSpPr>
      <p:grpSpPr>
        <a:xfrm>
          <a:off x="0" y="0"/>
          <a:ext cx="0" cy="0"/>
          <a:chOff x="0" y="0"/>
          <a:chExt cx="0" cy="0"/>
        </a:xfrm>
      </p:grpSpPr>
      <p:sp>
        <p:nvSpPr>
          <p:cNvPr id="266" name="Google Shape;266;p34"/>
          <p:cNvSpPr/>
          <p:nvPr/>
        </p:nvSpPr>
        <p:spPr>
          <a:xfrm rot="9000003">
            <a:off x="614442" y="2758498"/>
            <a:ext cx="1870533" cy="1157306"/>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4"/>
          <p:cNvSpPr/>
          <p:nvPr/>
        </p:nvSpPr>
        <p:spPr>
          <a:xfrm>
            <a:off x="761028" y="1320409"/>
            <a:ext cx="1218429" cy="1696740"/>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4"/>
          <p:cNvSpPr/>
          <p:nvPr/>
        </p:nvSpPr>
        <p:spPr>
          <a:xfrm rot="7614859">
            <a:off x="6760682" y="2919544"/>
            <a:ext cx="1483633" cy="1045998"/>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6935875" y="1208473"/>
            <a:ext cx="1430328" cy="1430378"/>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p:cSld name="CUSTOM_2">
    <p:spTree>
      <p:nvGrpSpPr>
        <p:cNvPr id="1" name="Shape 25"/>
        <p:cNvGrpSpPr/>
        <p:nvPr/>
      </p:nvGrpSpPr>
      <p:grpSpPr>
        <a:xfrm>
          <a:off x="0" y="0"/>
          <a:ext cx="0" cy="0"/>
          <a:chOff x="0" y="0"/>
          <a:chExt cx="0" cy="0"/>
        </a:xfrm>
      </p:grpSpPr>
      <p:pic>
        <p:nvPicPr>
          <p:cNvPr id="26" name="Google Shape;26;p4"/>
          <p:cNvPicPr preferRelativeResize="0"/>
          <p:nvPr/>
        </p:nvPicPr>
        <p:blipFill>
          <a:blip r:embed="rId2">
            <a:alphaModFix amt="15000"/>
          </a:blip>
          <a:stretch>
            <a:fillRect/>
          </a:stretch>
        </p:blipFill>
        <p:spPr>
          <a:xfrm>
            <a:off x="2" y="945400"/>
            <a:ext cx="4605451" cy="3858750"/>
          </a:xfrm>
          <a:prstGeom prst="rect">
            <a:avLst/>
          </a:prstGeom>
          <a:noFill/>
          <a:ln>
            <a:noFill/>
          </a:ln>
        </p:spPr>
      </p:pic>
      <p:sp>
        <p:nvSpPr>
          <p:cNvPr id="27" name="Google Shape;27;p4"/>
          <p:cNvSpPr txBox="1">
            <a:spLocks noGrp="1"/>
          </p:cNvSpPr>
          <p:nvPr>
            <p:ph type="title"/>
          </p:nvPr>
        </p:nvSpPr>
        <p:spPr>
          <a:xfrm>
            <a:off x="160625" y="234925"/>
            <a:ext cx="8099400" cy="6081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8" name="Google Shape;28;p4"/>
          <p:cNvSpPr/>
          <p:nvPr/>
        </p:nvSpPr>
        <p:spPr>
          <a:xfrm rot="-5400000">
            <a:off x="7662150" y="3661650"/>
            <a:ext cx="1518000" cy="1445700"/>
          </a:xfrm>
          <a:prstGeom prst="rtTriangle">
            <a:avLst/>
          </a:prstGeom>
          <a:solidFill>
            <a:srgbClr val="F77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Design 3">
  <p:cSld name="CAPTION_ONLY_1_1_1_1">
    <p:bg>
      <p:bgPr>
        <a:solidFill>
          <a:srgbClr val="000000"/>
        </a:solidFill>
        <a:effectLst/>
      </p:bgPr>
    </p:bg>
    <p:spTree>
      <p:nvGrpSpPr>
        <p:cNvPr id="1" name="Shape 271"/>
        <p:cNvGrpSpPr/>
        <p:nvPr/>
      </p:nvGrpSpPr>
      <p:grpSpPr>
        <a:xfrm>
          <a:off x="0" y="0"/>
          <a:ext cx="0" cy="0"/>
          <a:chOff x="0" y="0"/>
          <a:chExt cx="0" cy="0"/>
        </a:xfrm>
      </p:grpSpPr>
      <p:sp>
        <p:nvSpPr>
          <p:cNvPr id="272" name="Google Shape;272;p35"/>
          <p:cNvSpPr/>
          <p:nvPr/>
        </p:nvSpPr>
        <p:spPr>
          <a:xfrm>
            <a:off x="488347" y="569300"/>
            <a:ext cx="916237" cy="916286"/>
          </a:xfrm>
          <a:custGeom>
            <a:avLst/>
            <a:gdLst/>
            <a:ahLst/>
            <a:cxnLst/>
            <a:rect l="l" t="t" r="r" b="b"/>
            <a:pathLst>
              <a:path w="19584" h="19584" fill="none" extrusionOk="0">
                <a:moveTo>
                  <a:pt x="19583" y="11062"/>
                </a:moveTo>
                <a:lnTo>
                  <a:pt x="12871" y="8435"/>
                </a:lnTo>
                <a:lnTo>
                  <a:pt x="15497" y="1722"/>
                </a:lnTo>
                <a:lnTo>
                  <a:pt x="11061" y="0"/>
                </a:lnTo>
                <a:lnTo>
                  <a:pt x="8435" y="6713"/>
                </a:lnTo>
                <a:lnTo>
                  <a:pt x="1722" y="4086"/>
                </a:lnTo>
                <a:lnTo>
                  <a:pt x="0" y="8523"/>
                </a:lnTo>
                <a:lnTo>
                  <a:pt x="6713" y="11149"/>
                </a:lnTo>
                <a:lnTo>
                  <a:pt x="4086" y="17862"/>
                </a:lnTo>
                <a:lnTo>
                  <a:pt x="8522" y="19584"/>
                </a:lnTo>
                <a:lnTo>
                  <a:pt x="11149" y="12871"/>
                </a:lnTo>
                <a:lnTo>
                  <a:pt x="17832" y="15498"/>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5"/>
          <p:cNvSpPr/>
          <p:nvPr/>
        </p:nvSpPr>
        <p:spPr>
          <a:xfrm>
            <a:off x="389474" y="3448100"/>
            <a:ext cx="653951" cy="734763"/>
          </a:xfrm>
          <a:custGeom>
            <a:avLst/>
            <a:gdLst/>
            <a:ahLst/>
            <a:cxnLst/>
            <a:rect l="l" t="t" r="r" b="b"/>
            <a:pathLst>
              <a:path w="21744" h="24429" fill="none" extrusionOk="0">
                <a:moveTo>
                  <a:pt x="21744" y="24428"/>
                </a:moveTo>
                <a:lnTo>
                  <a:pt x="17979" y="0"/>
                </a:lnTo>
                <a:lnTo>
                  <a:pt x="1" y="7909"/>
                </a:lnTo>
                <a:close/>
              </a:path>
            </a:pathLst>
          </a:custGeom>
          <a:noFill/>
          <a:ln w="9525" cap="rnd" cmpd="sng">
            <a:solidFill>
              <a:srgbClr val="B80F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5"/>
          <p:cNvSpPr/>
          <p:nvPr/>
        </p:nvSpPr>
        <p:spPr>
          <a:xfrm rot="-2253103">
            <a:off x="7435599" y="847001"/>
            <a:ext cx="1303379" cy="19"/>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5"/>
          <p:cNvSpPr/>
          <p:nvPr/>
        </p:nvSpPr>
        <p:spPr>
          <a:xfrm rot="-2253103">
            <a:off x="7087827" y="901268"/>
            <a:ext cx="1303379" cy="19"/>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5"/>
          <p:cNvSpPr/>
          <p:nvPr/>
        </p:nvSpPr>
        <p:spPr>
          <a:xfrm>
            <a:off x="8016525" y="3354900"/>
            <a:ext cx="613500" cy="613500"/>
          </a:xfrm>
          <a:prstGeom prst="ellipse">
            <a:avLst/>
          </a:prstGeom>
          <a:noFill/>
          <a:ln w="9525" cap="rnd" cmpd="sng">
            <a:solidFill>
              <a:srgbClr val="B80F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5"/>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Design 4">
  <p:cSld name="CAPTION_ONLY_1_1_1_1_1">
    <p:bg>
      <p:bgPr>
        <a:solidFill>
          <a:srgbClr val="000000"/>
        </a:solidFill>
        <a:effectLst/>
      </p:bgPr>
    </p:bg>
    <p:spTree>
      <p:nvGrpSpPr>
        <p:cNvPr id="1" name="Shape 278"/>
        <p:cNvGrpSpPr/>
        <p:nvPr/>
      </p:nvGrpSpPr>
      <p:grpSpPr>
        <a:xfrm>
          <a:off x="0" y="0"/>
          <a:ext cx="0" cy="0"/>
          <a:chOff x="0" y="0"/>
          <a:chExt cx="0" cy="0"/>
        </a:xfrm>
      </p:grpSpPr>
      <p:sp>
        <p:nvSpPr>
          <p:cNvPr id="279" name="Google Shape;279;p36"/>
          <p:cNvSpPr/>
          <p:nvPr/>
        </p:nvSpPr>
        <p:spPr>
          <a:xfrm>
            <a:off x="3060199" y="1488700"/>
            <a:ext cx="653951" cy="734763"/>
          </a:xfrm>
          <a:custGeom>
            <a:avLst/>
            <a:gdLst/>
            <a:ahLst/>
            <a:cxnLst/>
            <a:rect l="l" t="t" r="r" b="b"/>
            <a:pathLst>
              <a:path w="21744" h="24429" fill="none" extrusionOk="0">
                <a:moveTo>
                  <a:pt x="21744" y="24428"/>
                </a:moveTo>
                <a:lnTo>
                  <a:pt x="17979" y="0"/>
                </a:lnTo>
                <a:lnTo>
                  <a:pt x="1" y="7909"/>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6"/>
          <p:cNvSpPr/>
          <p:nvPr/>
        </p:nvSpPr>
        <p:spPr>
          <a:xfrm>
            <a:off x="7100453" y="1488703"/>
            <a:ext cx="996924" cy="1029678"/>
          </a:xfrm>
          <a:custGeom>
            <a:avLst/>
            <a:gdLst/>
            <a:ahLst/>
            <a:cxnLst/>
            <a:rect l="l" t="t" r="r" b="b"/>
            <a:pathLst>
              <a:path w="19584" h="19584" fill="none" extrusionOk="0">
                <a:moveTo>
                  <a:pt x="19583" y="11062"/>
                </a:moveTo>
                <a:lnTo>
                  <a:pt x="12871" y="8435"/>
                </a:lnTo>
                <a:lnTo>
                  <a:pt x="15497" y="1722"/>
                </a:lnTo>
                <a:lnTo>
                  <a:pt x="11061" y="0"/>
                </a:lnTo>
                <a:lnTo>
                  <a:pt x="8435" y="6713"/>
                </a:lnTo>
                <a:lnTo>
                  <a:pt x="1722" y="4086"/>
                </a:lnTo>
                <a:lnTo>
                  <a:pt x="0" y="8523"/>
                </a:lnTo>
                <a:lnTo>
                  <a:pt x="6713" y="11149"/>
                </a:lnTo>
                <a:lnTo>
                  <a:pt x="4086" y="17862"/>
                </a:lnTo>
                <a:lnTo>
                  <a:pt x="8522" y="19584"/>
                </a:lnTo>
                <a:lnTo>
                  <a:pt x="11149" y="12871"/>
                </a:lnTo>
                <a:lnTo>
                  <a:pt x="17832" y="15498"/>
                </a:lnTo>
                <a:close/>
              </a:path>
            </a:pathLst>
          </a:custGeom>
          <a:solidFill>
            <a:schemeClr val="dk2"/>
          </a:solid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6"/>
          <p:cNvSpPr/>
          <p:nvPr/>
        </p:nvSpPr>
        <p:spPr>
          <a:xfrm rot="-1814797">
            <a:off x="803452" y="3799949"/>
            <a:ext cx="1360914" cy="21"/>
          </a:xfrm>
          <a:custGeom>
            <a:avLst/>
            <a:gdLst/>
            <a:ahLst/>
            <a:cxnLst/>
            <a:rect l="l" t="t" r="r" b="b"/>
            <a:pathLst>
              <a:path w="71971" h="1" fill="none" extrusionOk="0">
                <a:moveTo>
                  <a:pt x="0" y="1"/>
                </a:moveTo>
                <a:lnTo>
                  <a:pt x="7197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6"/>
          <p:cNvSpPr/>
          <p:nvPr/>
        </p:nvSpPr>
        <p:spPr>
          <a:xfrm rot="-1814797">
            <a:off x="458667" y="3790729"/>
            <a:ext cx="1360914" cy="21"/>
          </a:xfrm>
          <a:custGeom>
            <a:avLst/>
            <a:gdLst/>
            <a:ahLst/>
            <a:cxnLst/>
            <a:rect l="l" t="t" r="r" b="b"/>
            <a:pathLst>
              <a:path w="71971" h="1" fill="none" extrusionOk="0">
                <a:moveTo>
                  <a:pt x="0" y="1"/>
                </a:moveTo>
                <a:lnTo>
                  <a:pt x="71971" y="1"/>
                </a:lnTo>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6"/>
          <p:cNvSpPr/>
          <p:nvPr/>
        </p:nvSpPr>
        <p:spPr>
          <a:xfrm>
            <a:off x="5135225" y="3698571"/>
            <a:ext cx="734672" cy="517992"/>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6"/>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Design 5">
  <p:cSld name="CAPTION_ONLY_1_1_1_1_1_1">
    <p:bg>
      <p:bgPr>
        <a:solidFill>
          <a:srgbClr val="000000"/>
        </a:solidFill>
        <a:effectLst/>
      </p:bgPr>
    </p:bg>
    <p:spTree>
      <p:nvGrpSpPr>
        <p:cNvPr id="1" name="Shape 285"/>
        <p:cNvGrpSpPr/>
        <p:nvPr/>
      </p:nvGrpSpPr>
      <p:grpSpPr>
        <a:xfrm>
          <a:off x="0" y="0"/>
          <a:ext cx="0" cy="0"/>
          <a:chOff x="0" y="0"/>
          <a:chExt cx="0" cy="0"/>
        </a:xfrm>
      </p:grpSpPr>
      <p:sp>
        <p:nvSpPr>
          <p:cNvPr id="286" name="Google Shape;286;p37"/>
          <p:cNvSpPr/>
          <p:nvPr/>
        </p:nvSpPr>
        <p:spPr>
          <a:xfrm>
            <a:off x="4625475" y="1325125"/>
            <a:ext cx="3819600" cy="3821100"/>
          </a:xfrm>
          <a:prstGeom prst="round2SameRect">
            <a:avLst>
              <a:gd name="adj1" fmla="val 598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698925" y="1322275"/>
            <a:ext cx="3819600" cy="3821100"/>
          </a:xfrm>
          <a:prstGeom prst="round2SameRect">
            <a:avLst>
              <a:gd name="adj1" fmla="val 598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37"/>
          <p:cNvGrpSpPr/>
          <p:nvPr/>
        </p:nvGrpSpPr>
        <p:grpSpPr>
          <a:xfrm>
            <a:off x="880200" y="1503200"/>
            <a:ext cx="656450" cy="159300"/>
            <a:chOff x="931600" y="2063975"/>
            <a:chExt cx="656450" cy="159300"/>
          </a:xfrm>
        </p:grpSpPr>
        <p:sp>
          <p:nvSpPr>
            <p:cNvPr id="289" name="Google Shape;289;p37"/>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90" name="Google Shape;290;p37"/>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91" name="Google Shape;291;p37"/>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292" name="Google Shape;292;p37"/>
          <p:cNvGrpSpPr/>
          <p:nvPr/>
        </p:nvGrpSpPr>
        <p:grpSpPr>
          <a:xfrm>
            <a:off x="4800175" y="1503200"/>
            <a:ext cx="656450" cy="159300"/>
            <a:chOff x="931600" y="2063975"/>
            <a:chExt cx="656450" cy="159300"/>
          </a:xfrm>
        </p:grpSpPr>
        <p:sp>
          <p:nvSpPr>
            <p:cNvPr id="293" name="Google Shape;293;p37"/>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94" name="Google Shape;294;p37"/>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295" name="Google Shape;295;p37"/>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296" name="Google Shape;296;p37"/>
          <p:cNvSpPr/>
          <p:nvPr/>
        </p:nvSpPr>
        <p:spPr>
          <a:xfrm>
            <a:off x="7917949" y="305012"/>
            <a:ext cx="653951" cy="734763"/>
          </a:xfrm>
          <a:custGeom>
            <a:avLst/>
            <a:gdLst/>
            <a:ahLst/>
            <a:cxnLst/>
            <a:rect l="l" t="t" r="r" b="b"/>
            <a:pathLst>
              <a:path w="21744" h="24429" fill="none" extrusionOk="0">
                <a:moveTo>
                  <a:pt x="21744" y="24428"/>
                </a:moveTo>
                <a:lnTo>
                  <a:pt x="17979" y="0"/>
                </a:lnTo>
                <a:lnTo>
                  <a:pt x="1" y="7909"/>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7"/>
          <p:cNvSpPr/>
          <p:nvPr/>
        </p:nvSpPr>
        <p:spPr>
          <a:xfrm>
            <a:off x="487025" y="413396"/>
            <a:ext cx="734672" cy="517992"/>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7"/>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299" name="Google Shape;299;p37"/>
          <p:cNvSpPr/>
          <p:nvPr/>
        </p:nvSpPr>
        <p:spPr>
          <a:xfrm>
            <a:off x="949438" y="491351"/>
            <a:ext cx="517984" cy="517998"/>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Design 6">
  <p:cSld name="CAPTION_ONLY_1_1_1_1_1_1_1">
    <p:bg>
      <p:bgPr>
        <a:solidFill>
          <a:srgbClr val="000000"/>
        </a:solidFill>
        <a:effectLst/>
      </p:bgPr>
    </p:bg>
    <p:spTree>
      <p:nvGrpSpPr>
        <p:cNvPr id="1" name="Shape 300"/>
        <p:cNvGrpSpPr/>
        <p:nvPr/>
      </p:nvGrpSpPr>
      <p:grpSpPr>
        <a:xfrm>
          <a:off x="0" y="0"/>
          <a:ext cx="0" cy="0"/>
          <a:chOff x="0" y="0"/>
          <a:chExt cx="0" cy="0"/>
        </a:xfrm>
      </p:grpSpPr>
      <p:sp>
        <p:nvSpPr>
          <p:cNvPr id="301" name="Google Shape;301;p38"/>
          <p:cNvSpPr/>
          <p:nvPr/>
        </p:nvSpPr>
        <p:spPr>
          <a:xfrm>
            <a:off x="4625475" y="1325125"/>
            <a:ext cx="3819600" cy="3821100"/>
          </a:xfrm>
          <a:prstGeom prst="round2SameRect">
            <a:avLst>
              <a:gd name="adj1" fmla="val 598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698925" y="1322275"/>
            <a:ext cx="3819600" cy="3821100"/>
          </a:xfrm>
          <a:prstGeom prst="round2SameRect">
            <a:avLst>
              <a:gd name="adj1" fmla="val 5986"/>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 name="Google Shape;303;p38"/>
          <p:cNvGrpSpPr/>
          <p:nvPr/>
        </p:nvGrpSpPr>
        <p:grpSpPr>
          <a:xfrm>
            <a:off x="885700" y="1503200"/>
            <a:ext cx="656450" cy="159300"/>
            <a:chOff x="931600" y="2063975"/>
            <a:chExt cx="656450" cy="159300"/>
          </a:xfrm>
        </p:grpSpPr>
        <p:sp>
          <p:nvSpPr>
            <p:cNvPr id="304" name="Google Shape;304;p38"/>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05" name="Google Shape;305;p38"/>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06" name="Google Shape;306;p38"/>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grpSp>
        <p:nvGrpSpPr>
          <p:cNvPr id="307" name="Google Shape;307;p38"/>
          <p:cNvGrpSpPr/>
          <p:nvPr/>
        </p:nvGrpSpPr>
        <p:grpSpPr>
          <a:xfrm>
            <a:off x="4800175" y="1503200"/>
            <a:ext cx="656450" cy="159300"/>
            <a:chOff x="931600" y="2063975"/>
            <a:chExt cx="656450" cy="159300"/>
          </a:xfrm>
        </p:grpSpPr>
        <p:sp>
          <p:nvSpPr>
            <p:cNvPr id="308" name="Google Shape;308;p38"/>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09" name="Google Shape;309;p38"/>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0" name="Google Shape;310;p38"/>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311" name="Google Shape;311;p38"/>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12" name="Google Shape;312;p38"/>
          <p:cNvSpPr/>
          <p:nvPr/>
        </p:nvSpPr>
        <p:spPr>
          <a:xfrm rot="-2207142">
            <a:off x="7821384" y="402200"/>
            <a:ext cx="815738" cy="575125"/>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rot="7364026">
            <a:off x="539306" y="435393"/>
            <a:ext cx="721557" cy="508717"/>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Design 7">
  <p:cSld name="CAPTION_ONLY_1_1_1_1_1_1_1_1">
    <p:bg>
      <p:bgPr>
        <a:solidFill>
          <a:srgbClr val="000000"/>
        </a:solidFill>
        <a:effectLst/>
      </p:bgPr>
    </p:bg>
    <p:spTree>
      <p:nvGrpSpPr>
        <p:cNvPr id="1" name="Shape 314"/>
        <p:cNvGrpSpPr/>
        <p:nvPr/>
      </p:nvGrpSpPr>
      <p:grpSpPr>
        <a:xfrm>
          <a:off x="0" y="0"/>
          <a:ext cx="0" cy="0"/>
          <a:chOff x="0" y="0"/>
          <a:chExt cx="0" cy="0"/>
        </a:xfrm>
      </p:grpSpPr>
      <p:sp>
        <p:nvSpPr>
          <p:cNvPr id="315" name="Google Shape;315;p39"/>
          <p:cNvSpPr/>
          <p:nvPr/>
        </p:nvSpPr>
        <p:spPr>
          <a:xfrm>
            <a:off x="701100" y="1327825"/>
            <a:ext cx="7741800" cy="3815700"/>
          </a:xfrm>
          <a:prstGeom prst="round2SameRect">
            <a:avLst>
              <a:gd name="adj1" fmla="val 5412"/>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6" name="Google Shape;316;p39"/>
          <p:cNvSpPr/>
          <p:nvPr/>
        </p:nvSpPr>
        <p:spPr>
          <a:xfrm>
            <a:off x="4556575" y="1948775"/>
            <a:ext cx="3760500" cy="2897700"/>
          </a:xfrm>
          <a:prstGeom prst="roundRect">
            <a:avLst>
              <a:gd name="adj" fmla="val 6198"/>
            </a:avLst>
          </a:prstGeom>
          <a:solidFill>
            <a:srgbClr val="EB43F6">
              <a:alpha val="1466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39"/>
          <p:cNvGrpSpPr/>
          <p:nvPr/>
        </p:nvGrpSpPr>
        <p:grpSpPr>
          <a:xfrm>
            <a:off x="878025" y="1503200"/>
            <a:ext cx="656450" cy="159300"/>
            <a:chOff x="931600" y="2063975"/>
            <a:chExt cx="656450" cy="159300"/>
          </a:xfrm>
        </p:grpSpPr>
        <p:sp>
          <p:nvSpPr>
            <p:cNvPr id="318" name="Google Shape;318;p39"/>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19" name="Google Shape;319;p39"/>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20" name="Google Shape;320;p39"/>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321" name="Google Shape;321;p39"/>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22" name="Google Shape;322;p39"/>
          <p:cNvSpPr/>
          <p:nvPr/>
        </p:nvSpPr>
        <p:spPr>
          <a:xfrm>
            <a:off x="7458520" y="569496"/>
            <a:ext cx="656443" cy="462816"/>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747625" y="451551"/>
            <a:ext cx="656447" cy="656565"/>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Design 8">
  <p:cSld name="CAPTION_ONLY_1_1_1_1_1_1_1_1_1">
    <p:bg>
      <p:bgPr>
        <a:solidFill>
          <a:srgbClr val="000000"/>
        </a:solidFill>
        <a:effectLst/>
      </p:bgPr>
    </p:bg>
    <p:spTree>
      <p:nvGrpSpPr>
        <p:cNvPr id="1" name="Shape 324"/>
        <p:cNvGrpSpPr/>
        <p:nvPr/>
      </p:nvGrpSpPr>
      <p:grpSpPr>
        <a:xfrm>
          <a:off x="0" y="0"/>
          <a:ext cx="0" cy="0"/>
          <a:chOff x="0" y="0"/>
          <a:chExt cx="0" cy="0"/>
        </a:xfrm>
      </p:grpSpPr>
      <p:sp>
        <p:nvSpPr>
          <p:cNvPr id="325" name="Google Shape;325;p40"/>
          <p:cNvSpPr/>
          <p:nvPr/>
        </p:nvSpPr>
        <p:spPr>
          <a:xfrm>
            <a:off x="7710450" y="308550"/>
            <a:ext cx="838440" cy="838440"/>
          </a:xfrm>
          <a:custGeom>
            <a:avLst/>
            <a:gdLst/>
            <a:ahLst/>
            <a:cxnLst/>
            <a:rect l="l" t="t" r="r" b="b"/>
            <a:pathLst>
              <a:path w="19584" h="19584" fill="none" extrusionOk="0">
                <a:moveTo>
                  <a:pt x="19583" y="11062"/>
                </a:moveTo>
                <a:lnTo>
                  <a:pt x="12871" y="8435"/>
                </a:lnTo>
                <a:lnTo>
                  <a:pt x="15497" y="1722"/>
                </a:lnTo>
                <a:lnTo>
                  <a:pt x="11061" y="0"/>
                </a:lnTo>
                <a:lnTo>
                  <a:pt x="8435" y="6713"/>
                </a:lnTo>
                <a:lnTo>
                  <a:pt x="1722" y="4086"/>
                </a:lnTo>
                <a:lnTo>
                  <a:pt x="0" y="8523"/>
                </a:lnTo>
                <a:lnTo>
                  <a:pt x="6713" y="11149"/>
                </a:lnTo>
                <a:lnTo>
                  <a:pt x="4086" y="17862"/>
                </a:lnTo>
                <a:lnTo>
                  <a:pt x="8522" y="19584"/>
                </a:lnTo>
                <a:lnTo>
                  <a:pt x="11149" y="12871"/>
                </a:lnTo>
                <a:lnTo>
                  <a:pt x="17832" y="15498"/>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40"/>
          <p:cNvSpPr/>
          <p:nvPr/>
        </p:nvSpPr>
        <p:spPr>
          <a:xfrm rot="388570">
            <a:off x="459163" y="578316"/>
            <a:ext cx="1280981"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40"/>
          <p:cNvSpPr/>
          <p:nvPr/>
        </p:nvSpPr>
        <p:spPr>
          <a:xfrm rot="388570">
            <a:off x="754078" y="819584"/>
            <a:ext cx="1280981"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40"/>
          <p:cNvSpPr/>
          <p:nvPr/>
        </p:nvSpPr>
        <p:spPr>
          <a:xfrm>
            <a:off x="701100" y="1327825"/>
            <a:ext cx="7741800" cy="3815700"/>
          </a:xfrm>
          <a:prstGeom prst="round2SameRect">
            <a:avLst>
              <a:gd name="adj1" fmla="val 5412"/>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nvGrpSpPr>
          <p:cNvPr id="329" name="Google Shape;329;p40"/>
          <p:cNvGrpSpPr/>
          <p:nvPr/>
        </p:nvGrpSpPr>
        <p:grpSpPr>
          <a:xfrm>
            <a:off x="878025" y="1503200"/>
            <a:ext cx="656450" cy="159300"/>
            <a:chOff x="931600" y="2063975"/>
            <a:chExt cx="656450" cy="159300"/>
          </a:xfrm>
        </p:grpSpPr>
        <p:sp>
          <p:nvSpPr>
            <p:cNvPr id="330" name="Google Shape;330;p40"/>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1" name="Google Shape;331;p40"/>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sp>
          <p:nvSpPr>
            <p:cNvPr id="332" name="Google Shape;332;p40"/>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1"/>
                </a:solidFill>
              </a:endParaRPr>
            </a:p>
          </p:txBody>
        </p:sp>
      </p:grpSp>
      <p:sp>
        <p:nvSpPr>
          <p:cNvPr id="333" name="Google Shape;333;p40"/>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334" name="Google Shape;334;p40"/>
          <p:cNvSpPr/>
          <p:nvPr/>
        </p:nvSpPr>
        <p:spPr>
          <a:xfrm>
            <a:off x="4556575" y="1948775"/>
            <a:ext cx="3760500" cy="2897700"/>
          </a:xfrm>
          <a:prstGeom prst="roundRect">
            <a:avLst>
              <a:gd name="adj" fmla="val 6198"/>
            </a:avLst>
          </a:prstGeom>
          <a:solidFill>
            <a:srgbClr val="73DDF3">
              <a:alpha val="253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hree Numbers">
  <p:cSld name="BIG_NUMBER_1">
    <p:bg>
      <p:bgPr>
        <a:solidFill>
          <a:srgbClr val="000000"/>
        </a:solidFill>
        <a:effectLst/>
      </p:bgPr>
    </p:bg>
    <p:spTree>
      <p:nvGrpSpPr>
        <p:cNvPr id="1" name="Shape 335"/>
        <p:cNvGrpSpPr/>
        <p:nvPr/>
      </p:nvGrpSpPr>
      <p:grpSpPr>
        <a:xfrm>
          <a:off x="0" y="0"/>
          <a:ext cx="0" cy="0"/>
          <a:chOff x="0" y="0"/>
          <a:chExt cx="0" cy="0"/>
        </a:xfrm>
      </p:grpSpPr>
      <p:sp>
        <p:nvSpPr>
          <p:cNvPr id="336" name="Google Shape;336;p41"/>
          <p:cNvSpPr/>
          <p:nvPr/>
        </p:nvSpPr>
        <p:spPr>
          <a:xfrm>
            <a:off x="6598791" y="320971"/>
            <a:ext cx="917827" cy="567844"/>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1"/>
          <p:cNvSpPr/>
          <p:nvPr/>
        </p:nvSpPr>
        <p:spPr>
          <a:xfrm rot="-6014679">
            <a:off x="5270680" y="4331318"/>
            <a:ext cx="466028" cy="648991"/>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1"/>
          <p:cNvSpPr/>
          <p:nvPr/>
        </p:nvSpPr>
        <p:spPr>
          <a:xfrm>
            <a:off x="1073749" y="493572"/>
            <a:ext cx="1003758" cy="1003805"/>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1"/>
          <p:cNvSpPr txBox="1">
            <a:spLocks noGrp="1"/>
          </p:cNvSpPr>
          <p:nvPr>
            <p:ph type="title" hasCustomPrompt="1"/>
          </p:nvPr>
        </p:nvSpPr>
        <p:spPr>
          <a:xfrm>
            <a:off x="495900" y="2866325"/>
            <a:ext cx="2439900" cy="6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0" name="Google Shape;340;p41"/>
          <p:cNvSpPr txBox="1">
            <a:spLocks noGrp="1"/>
          </p:cNvSpPr>
          <p:nvPr>
            <p:ph type="subTitle" idx="1"/>
          </p:nvPr>
        </p:nvSpPr>
        <p:spPr>
          <a:xfrm>
            <a:off x="495900" y="3561500"/>
            <a:ext cx="2439900" cy="72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1" name="Google Shape;341;p41"/>
          <p:cNvSpPr txBox="1">
            <a:spLocks noGrp="1"/>
          </p:cNvSpPr>
          <p:nvPr>
            <p:ph type="title" idx="2" hasCustomPrompt="1"/>
          </p:nvPr>
        </p:nvSpPr>
        <p:spPr>
          <a:xfrm>
            <a:off x="3352050" y="2866325"/>
            <a:ext cx="2439900" cy="6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2" name="Google Shape;342;p41"/>
          <p:cNvSpPr txBox="1">
            <a:spLocks noGrp="1"/>
          </p:cNvSpPr>
          <p:nvPr>
            <p:ph type="subTitle" idx="3"/>
          </p:nvPr>
        </p:nvSpPr>
        <p:spPr>
          <a:xfrm>
            <a:off x="3352050" y="3561500"/>
            <a:ext cx="2439900" cy="72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3" name="Google Shape;343;p41"/>
          <p:cNvSpPr txBox="1">
            <a:spLocks noGrp="1"/>
          </p:cNvSpPr>
          <p:nvPr>
            <p:ph type="title" idx="4" hasCustomPrompt="1"/>
          </p:nvPr>
        </p:nvSpPr>
        <p:spPr>
          <a:xfrm>
            <a:off x="6208200" y="2866325"/>
            <a:ext cx="2439900" cy="695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44" name="Google Shape;344;p41"/>
          <p:cNvSpPr txBox="1">
            <a:spLocks noGrp="1"/>
          </p:cNvSpPr>
          <p:nvPr>
            <p:ph type="subTitle" idx="5"/>
          </p:nvPr>
        </p:nvSpPr>
        <p:spPr>
          <a:xfrm>
            <a:off x="6208200" y="3561500"/>
            <a:ext cx="2439900" cy="72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Six Columns ">
  <p:cSld name="TITLE_ONLY_1_1_1">
    <p:bg>
      <p:bgPr>
        <a:solidFill>
          <a:srgbClr val="000000"/>
        </a:solidFill>
        <a:effectLst/>
      </p:bgPr>
    </p:bg>
    <p:spTree>
      <p:nvGrpSpPr>
        <p:cNvPr id="1" name="Shape 345"/>
        <p:cNvGrpSpPr/>
        <p:nvPr/>
      </p:nvGrpSpPr>
      <p:grpSpPr>
        <a:xfrm>
          <a:off x="0" y="0"/>
          <a:ext cx="0" cy="0"/>
          <a:chOff x="0" y="0"/>
          <a:chExt cx="0" cy="0"/>
        </a:xfrm>
      </p:grpSpPr>
      <p:sp>
        <p:nvSpPr>
          <p:cNvPr id="346" name="Google Shape;346;p42"/>
          <p:cNvSpPr/>
          <p:nvPr/>
        </p:nvSpPr>
        <p:spPr>
          <a:xfrm rot="-5400000">
            <a:off x="7794950" y="908469"/>
            <a:ext cx="1069906" cy="661954"/>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2"/>
          <p:cNvSpPr/>
          <p:nvPr/>
        </p:nvSpPr>
        <p:spPr>
          <a:xfrm rot="5770771">
            <a:off x="267719" y="3298123"/>
            <a:ext cx="757268" cy="533882"/>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2"/>
          <p:cNvSpPr/>
          <p:nvPr/>
        </p:nvSpPr>
        <p:spPr>
          <a:xfrm>
            <a:off x="492875" y="704502"/>
            <a:ext cx="594291" cy="594292"/>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42"/>
          <p:cNvSpPr txBox="1">
            <a:spLocks noGrp="1"/>
          </p:cNvSpPr>
          <p:nvPr>
            <p:ph type="title"/>
          </p:nvPr>
        </p:nvSpPr>
        <p:spPr>
          <a:xfrm>
            <a:off x="881225" y="1905375"/>
            <a:ext cx="2233500" cy="32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0" name="Google Shape;350;p42"/>
          <p:cNvSpPr txBox="1">
            <a:spLocks noGrp="1"/>
          </p:cNvSpPr>
          <p:nvPr>
            <p:ph type="subTitle" idx="1"/>
          </p:nvPr>
        </p:nvSpPr>
        <p:spPr>
          <a:xfrm>
            <a:off x="881225" y="2230275"/>
            <a:ext cx="22335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1" name="Google Shape;351;p42"/>
          <p:cNvSpPr txBox="1">
            <a:spLocks noGrp="1"/>
          </p:cNvSpPr>
          <p:nvPr>
            <p:ph type="title" idx="2"/>
          </p:nvPr>
        </p:nvSpPr>
        <p:spPr>
          <a:xfrm>
            <a:off x="3455250" y="1905375"/>
            <a:ext cx="2233500" cy="32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2" name="Google Shape;352;p42"/>
          <p:cNvSpPr txBox="1">
            <a:spLocks noGrp="1"/>
          </p:cNvSpPr>
          <p:nvPr>
            <p:ph type="subTitle" idx="3"/>
          </p:nvPr>
        </p:nvSpPr>
        <p:spPr>
          <a:xfrm>
            <a:off x="3455250" y="2230275"/>
            <a:ext cx="22335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3" name="Google Shape;353;p42"/>
          <p:cNvSpPr txBox="1">
            <a:spLocks noGrp="1"/>
          </p:cNvSpPr>
          <p:nvPr>
            <p:ph type="title" idx="4"/>
          </p:nvPr>
        </p:nvSpPr>
        <p:spPr>
          <a:xfrm>
            <a:off x="6029275" y="1905375"/>
            <a:ext cx="2233500" cy="32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4" name="Google Shape;354;p42"/>
          <p:cNvSpPr txBox="1">
            <a:spLocks noGrp="1"/>
          </p:cNvSpPr>
          <p:nvPr>
            <p:ph type="subTitle" idx="5"/>
          </p:nvPr>
        </p:nvSpPr>
        <p:spPr>
          <a:xfrm>
            <a:off x="6029275" y="2230275"/>
            <a:ext cx="22335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5" name="Google Shape;355;p42"/>
          <p:cNvSpPr txBox="1">
            <a:spLocks noGrp="1"/>
          </p:cNvSpPr>
          <p:nvPr>
            <p:ph type="title" idx="6"/>
          </p:nvPr>
        </p:nvSpPr>
        <p:spPr>
          <a:xfrm>
            <a:off x="881225" y="3670150"/>
            <a:ext cx="2233500" cy="32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6" name="Google Shape;356;p42"/>
          <p:cNvSpPr txBox="1">
            <a:spLocks noGrp="1"/>
          </p:cNvSpPr>
          <p:nvPr>
            <p:ph type="subTitle" idx="7"/>
          </p:nvPr>
        </p:nvSpPr>
        <p:spPr>
          <a:xfrm>
            <a:off x="881225" y="3995150"/>
            <a:ext cx="22335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7" name="Google Shape;357;p42"/>
          <p:cNvSpPr txBox="1">
            <a:spLocks noGrp="1"/>
          </p:cNvSpPr>
          <p:nvPr>
            <p:ph type="title" idx="8"/>
          </p:nvPr>
        </p:nvSpPr>
        <p:spPr>
          <a:xfrm>
            <a:off x="3455250" y="3670150"/>
            <a:ext cx="2233500" cy="32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58" name="Google Shape;358;p42"/>
          <p:cNvSpPr txBox="1">
            <a:spLocks noGrp="1"/>
          </p:cNvSpPr>
          <p:nvPr>
            <p:ph type="subTitle" idx="9"/>
          </p:nvPr>
        </p:nvSpPr>
        <p:spPr>
          <a:xfrm>
            <a:off x="3455250" y="3995150"/>
            <a:ext cx="22335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59" name="Google Shape;359;p42"/>
          <p:cNvSpPr txBox="1">
            <a:spLocks noGrp="1"/>
          </p:cNvSpPr>
          <p:nvPr>
            <p:ph type="title" idx="13"/>
          </p:nvPr>
        </p:nvSpPr>
        <p:spPr>
          <a:xfrm>
            <a:off x="6029275" y="3670150"/>
            <a:ext cx="2233500" cy="324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0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0" name="Google Shape;360;p42"/>
          <p:cNvSpPr txBox="1">
            <a:spLocks noGrp="1"/>
          </p:cNvSpPr>
          <p:nvPr>
            <p:ph type="subTitle" idx="14"/>
          </p:nvPr>
        </p:nvSpPr>
        <p:spPr>
          <a:xfrm>
            <a:off x="6029275" y="3995150"/>
            <a:ext cx="2233500" cy="594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1" name="Google Shape;361;p42"/>
          <p:cNvSpPr txBox="1">
            <a:spLocks noGrp="1"/>
          </p:cNvSpPr>
          <p:nvPr>
            <p:ph type="title" idx="15"/>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Two Columns 1">
  <p:cSld name="TITLE_ONLY_1_2">
    <p:bg>
      <p:bgPr>
        <a:solidFill>
          <a:srgbClr val="000000"/>
        </a:solidFill>
        <a:effectLst/>
      </p:bgPr>
    </p:bg>
    <p:spTree>
      <p:nvGrpSpPr>
        <p:cNvPr id="1" name="Shape 362"/>
        <p:cNvGrpSpPr/>
        <p:nvPr/>
      </p:nvGrpSpPr>
      <p:grpSpPr>
        <a:xfrm>
          <a:off x="0" y="0"/>
          <a:ext cx="0" cy="0"/>
          <a:chOff x="0" y="0"/>
          <a:chExt cx="0" cy="0"/>
        </a:xfrm>
      </p:grpSpPr>
      <p:sp>
        <p:nvSpPr>
          <p:cNvPr id="363" name="Google Shape;363;p43"/>
          <p:cNvSpPr/>
          <p:nvPr/>
        </p:nvSpPr>
        <p:spPr>
          <a:xfrm>
            <a:off x="6161650" y="926441"/>
            <a:ext cx="2281262" cy="1161578"/>
          </a:xfrm>
          <a:custGeom>
            <a:avLst/>
            <a:gdLst/>
            <a:ahLst/>
            <a:cxnLst/>
            <a:rect l="l" t="t" r="r" b="b"/>
            <a:pathLst>
              <a:path w="16607" h="10274" fill="none" extrusionOk="0">
                <a:moveTo>
                  <a:pt x="1" y="10274"/>
                </a:moveTo>
                <a:lnTo>
                  <a:pt x="16607" y="8494"/>
                </a:lnTo>
                <a:lnTo>
                  <a:pt x="12463" y="1"/>
                </a:lnTo>
                <a:close/>
              </a:path>
            </a:pathLst>
          </a:custGeom>
          <a:solidFill>
            <a:schemeClr val="lt2"/>
          </a:solid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43"/>
          <p:cNvSpPr/>
          <p:nvPr/>
        </p:nvSpPr>
        <p:spPr>
          <a:xfrm rot="7614895">
            <a:off x="823886" y="3549129"/>
            <a:ext cx="1494757" cy="1053824"/>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3"/>
          <p:cNvSpPr/>
          <p:nvPr/>
        </p:nvSpPr>
        <p:spPr>
          <a:xfrm>
            <a:off x="492875" y="704502"/>
            <a:ext cx="594291" cy="594292"/>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3"/>
          <p:cNvSpPr txBox="1">
            <a:spLocks noGrp="1"/>
          </p:cNvSpPr>
          <p:nvPr>
            <p:ph type="title"/>
          </p:nvPr>
        </p:nvSpPr>
        <p:spPr>
          <a:xfrm>
            <a:off x="3154900" y="1600575"/>
            <a:ext cx="2460300" cy="4632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7" name="Google Shape;367;p43"/>
          <p:cNvSpPr txBox="1">
            <a:spLocks noGrp="1"/>
          </p:cNvSpPr>
          <p:nvPr>
            <p:ph type="subTitle" idx="1"/>
          </p:nvPr>
        </p:nvSpPr>
        <p:spPr>
          <a:xfrm>
            <a:off x="3156300" y="2063775"/>
            <a:ext cx="2522100" cy="712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68" name="Google Shape;368;p43"/>
          <p:cNvSpPr txBox="1">
            <a:spLocks noGrp="1"/>
          </p:cNvSpPr>
          <p:nvPr>
            <p:ph type="title" idx="2"/>
          </p:nvPr>
        </p:nvSpPr>
        <p:spPr>
          <a:xfrm>
            <a:off x="3534825" y="3162000"/>
            <a:ext cx="2460300" cy="463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69" name="Google Shape;369;p43"/>
          <p:cNvSpPr txBox="1">
            <a:spLocks noGrp="1"/>
          </p:cNvSpPr>
          <p:nvPr>
            <p:ph type="subTitle" idx="3"/>
          </p:nvPr>
        </p:nvSpPr>
        <p:spPr>
          <a:xfrm>
            <a:off x="3472924" y="3625200"/>
            <a:ext cx="2522100" cy="712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70" name="Google Shape;370;p43"/>
          <p:cNvSpPr txBox="1">
            <a:spLocks noGrp="1"/>
          </p:cNvSpPr>
          <p:nvPr>
            <p:ph type="title" idx="4"/>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ext">
  <p:cSld name="ONE_COLUMN_TEXT_1">
    <p:bg>
      <p:bgPr>
        <a:solidFill>
          <a:srgbClr val="000000"/>
        </a:solidFill>
        <a:effectLst/>
      </p:bgPr>
    </p:bg>
    <p:spTree>
      <p:nvGrpSpPr>
        <p:cNvPr id="1" name="Shape 371"/>
        <p:cNvGrpSpPr/>
        <p:nvPr/>
      </p:nvGrpSpPr>
      <p:grpSpPr>
        <a:xfrm>
          <a:off x="0" y="0"/>
          <a:ext cx="0" cy="0"/>
          <a:chOff x="0" y="0"/>
          <a:chExt cx="0" cy="0"/>
        </a:xfrm>
      </p:grpSpPr>
      <p:sp>
        <p:nvSpPr>
          <p:cNvPr id="372" name="Google Shape;372;p44"/>
          <p:cNvSpPr/>
          <p:nvPr/>
        </p:nvSpPr>
        <p:spPr>
          <a:xfrm>
            <a:off x="5021126" y="217877"/>
            <a:ext cx="1568241" cy="970277"/>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44"/>
          <p:cNvSpPr/>
          <p:nvPr/>
        </p:nvSpPr>
        <p:spPr>
          <a:xfrm>
            <a:off x="411499" y="3722649"/>
            <a:ext cx="609893" cy="849358"/>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4"/>
          <p:cNvSpPr/>
          <p:nvPr/>
        </p:nvSpPr>
        <p:spPr>
          <a:xfrm rot="7614878">
            <a:off x="5993620" y="4161659"/>
            <a:ext cx="981938" cy="692285"/>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44"/>
          <p:cNvSpPr/>
          <p:nvPr/>
        </p:nvSpPr>
        <p:spPr>
          <a:xfrm>
            <a:off x="7356550" y="1188153"/>
            <a:ext cx="879070" cy="879103"/>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44"/>
          <p:cNvSpPr txBox="1">
            <a:spLocks noGrp="1"/>
          </p:cNvSpPr>
          <p:nvPr>
            <p:ph type="title"/>
          </p:nvPr>
        </p:nvSpPr>
        <p:spPr>
          <a:xfrm>
            <a:off x="5254175" y="1526075"/>
            <a:ext cx="2808000" cy="9267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77" name="Google Shape;377;p44"/>
          <p:cNvSpPr txBox="1">
            <a:spLocks noGrp="1"/>
          </p:cNvSpPr>
          <p:nvPr>
            <p:ph type="body" idx="1"/>
          </p:nvPr>
        </p:nvSpPr>
        <p:spPr>
          <a:xfrm>
            <a:off x="5254175" y="2531025"/>
            <a:ext cx="2808000" cy="1023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3">
  <p:cSld name="CUSTOM_3">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1216525" y="0"/>
            <a:ext cx="7352400" cy="576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5"/>
          <p:cNvSpPr/>
          <p:nvPr/>
        </p:nvSpPr>
        <p:spPr>
          <a:xfrm>
            <a:off x="7029675" y="3776875"/>
            <a:ext cx="2421600" cy="576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5"/>
          <p:cNvSpPr/>
          <p:nvPr/>
        </p:nvSpPr>
        <p:spPr>
          <a:xfrm>
            <a:off x="7413375" y="4128075"/>
            <a:ext cx="2037900" cy="4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5"/>
          <p:cNvSpPr/>
          <p:nvPr/>
        </p:nvSpPr>
        <p:spPr>
          <a:xfrm>
            <a:off x="7481450" y="4427425"/>
            <a:ext cx="415800" cy="4158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and Text 1">
  <p:cSld name="ONE_COLUMN_TEXT_1_1">
    <p:bg>
      <p:bgPr>
        <a:solidFill>
          <a:srgbClr val="000000"/>
        </a:solidFill>
        <a:effectLst/>
      </p:bgPr>
    </p:bg>
    <p:spTree>
      <p:nvGrpSpPr>
        <p:cNvPr id="1" name="Shape 378"/>
        <p:cNvGrpSpPr/>
        <p:nvPr/>
      </p:nvGrpSpPr>
      <p:grpSpPr>
        <a:xfrm>
          <a:off x="0" y="0"/>
          <a:ext cx="0" cy="0"/>
          <a:chOff x="0" y="0"/>
          <a:chExt cx="0" cy="0"/>
        </a:xfrm>
      </p:grpSpPr>
      <p:grpSp>
        <p:nvGrpSpPr>
          <p:cNvPr id="379" name="Google Shape;379;p45"/>
          <p:cNvGrpSpPr/>
          <p:nvPr/>
        </p:nvGrpSpPr>
        <p:grpSpPr>
          <a:xfrm>
            <a:off x="423828" y="307706"/>
            <a:ext cx="7223499" cy="3112425"/>
            <a:chOff x="6410240" y="1379708"/>
            <a:chExt cx="1325948" cy="571276"/>
          </a:xfrm>
        </p:grpSpPr>
        <p:sp>
          <p:nvSpPr>
            <p:cNvPr id="380" name="Google Shape;380;p45"/>
            <p:cNvSpPr/>
            <p:nvPr/>
          </p:nvSpPr>
          <p:spPr>
            <a:xfrm>
              <a:off x="7321013" y="1379708"/>
              <a:ext cx="415175" cy="256850"/>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45"/>
            <p:cNvSpPr/>
            <p:nvPr/>
          </p:nvSpPr>
          <p:spPr>
            <a:xfrm>
              <a:off x="6410240" y="1639551"/>
              <a:ext cx="223656" cy="311433"/>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45"/>
          <p:cNvSpPr/>
          <p:nvPr/>
        </p:nvSpPr>
        <p:spPr>
          <a:xfrm>
            <a:off x="5546450" y="3896403"/>
            <a:ext cx="879070" cy="879103"/>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5"/>
          <p:cNvSpPr txBox="1">
            <a:spLocks noGrp="1"/>
          </p:cNvSpPr>
          <p:nvPr>
            <p:ph type="title"/>
          </p:nvPr>
        </p:nvSpPr>
        <p:spPr>
          <a:xfrm>
            <a:off x="5254175" y="1707075"/>
            <a:ext cx="2808000" cy="7458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84" name="Google Shape;384;p45"/>
          <p:cNvSpPr txBox="1">
            <a:spLocks noGrp="1"/>
          </p:cNvSpPr>
          <p:nvPr>
            <p:ph type="body" idx="1"/>
          </p:nvPr>
        </p:nvSpPr>
        <p:spPr>
          <a:xfrm>
            <a:off x="5254175" y="2531025"/>
            <a:ext cx="2808000" cy="1023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and Text 2">
  <p:cSld name="ONE_COLUMN_TEXT_1_1_1">
    <p:bg>
      <p:bgPr>
        <a:solidFill>
          <a:srgbClr val="000000"/>
        </a:solidFill>
        <a:effectLst/>
      </p:bgPr>
    </p:bg>
    <p:spTree>
      <p:nvGrpSpPr>
        <p:cNvPr id="1" name="Shape 385"/>
        <p:cNvGrpSpPr/>
        <p:nvPr/>
      </p:nvGrpSpPr>
      <p:grpSpPr>
        <a:xfrm>
          <a:off x="0" y="0"/>
          <a:ext cx="0" cy="0"/>
          <a:chOff x="0" y="0"/>
          <a:chExt cx="0" cy="0"/>
        </a:xfrm>
      </p:grpSpPr>
      <p:sp>
        <p:nvSpPr>
          <p:cNvPr id="386" name="Google Shape;386;p46"/>
          <p:cNvSpPr/>
          <p:nvPr/>
        </p:nvSpPr>
        <p:spPr>
          <a:xfrm>
            <a:off x="557724" y="1640250"/>
            <a:ext cx="1472403" cy="2050409"/>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46"/>
          <p:cNvSpPr/>
          <p:nvPr/>
        </p:nvSpPr>
        <p:spPr>
          <a:xfrm rot="7614938">
            <a:off x="6348321" y="4058847"/>
            <a:ext cx="1021683" cy="720311"/>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46"/>
          <p:cNvSpPr/>
          <p:nvPr/>
        </p:nvSpPr>
        <p:spPr>
          <a:xfrm>
            <a:off x="6030850" y="684653"/>
            <a:ext cx="879070" cy="879103"/>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46"/>
          <p:cNvSpPr txBox="1">
            <a:spLocks noGrp="1"/>
          </p:cNvSpPr>
          <p:nvPr>
            <p:ph type="title"/>
          </p:nvPr>
        </p:nvSpPr>
        <p:spPr>
          <a:xfrm>
            <a:off x="5254175" y="1783575"/>
            <a:ext cx="2808000" cy="669300"/>
          </a:xfrm>
          <a:prstGeom prst="rect">
            <a:avLst/>
          </a:prstGeom>
        </p:spPr>
        <p:txBody>
          <a:bodyPr spcFirstLastPara="1" wrap="square" lIns="91425" tIns="91425" rIns="91425" bIns="91425" anchor="b" anchorCtr="0">
            <a:noAutofit/>
          </a:bodyPr>
          <a:lstStyle>
            <a:lvl1pPr lvl="0" rtl="0">
              <a:spcBef>
                <a:spcPts val="0"/>
              </a:spcBef>
              <a:spcAft>
                <a:spcPts val="0"/>
              </a:spcAft>
              <a:buSzPts val="26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0" name="Google Shape;390;p46"/>
          <p:cNvSpPr txBox="1">
            <a:spLocks noGrp="1"/>
          </p:cNvSpPr>
          <p:nvPr>
            <p:ph type="body" idx="1"/>
          </p:nvPr>
        </p:nvSpPr>
        <p:spPr>
          <a:xfrm>
            <a:off x="5254175" y="2531025"/>
            <a:ext cx="2808000" cy="10233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sz="1600"/>
            </a:lvl1pPr>
            <a:lvl2pPr marL="914400" lvl="1" indent="-330200" rtl="0">
              <a:spcBef>
                <a:spcPts val="1600"/>
              </a:spcBef>
              <a:spcAft>
                <a:spcPts val="0"/>
              </a:spcAft>
              <a:buSzPts val="1600"/>
              <a:buChar char="○"/>
              <a:defRPr sz="1600"/>
            </a:lvl2pPr>
            <a:lvl3pPr marL="1371600" lvl="2" indent="-330200" rtl="0">
              <a:spcBef>
                <a:spcPts val="1600"/>
              </a:spcBef>
              <a:spcAft>
                <a:spcPts val="0"/>
              </a:spcAft>
              <a:buSzPts val="1600"/>
              <a:buChar char="■"/>
              <a:defRPr sz="1600"/>
            </a:lvl3pPr>
            <a:lvl4pPr marL="1828800" lvl="3" indent="-330200" rtl="0">
              <a:spcBef>
                <a:spcPts val="1600"/>
              </a:spcBef>
              <a:spcAft>
                <a:spcPts val="0"/>
              </a:spcAft>
              <a:buSzPts val="1600"/>
              <a:buChar char="●"/>
              <a:defRPr sz="1600"/>
            </a:lvl4pPr>
            <a:lvl5pPr marL="2286000" lvl="4" indent="-330200" rtl="0">
              <a:spcBef>
                <a:spcPts val="1600"/>
              </a:spcBef>
              <a:spcAft>
                <a:spcPts val="0"/>
              </a:spcAft>
              <a:buSzPts val="1600"/>
              <a:buChar char="○"/>
              <a:defRPr sz="1600"/>
            </a:lvl5pPr>
            <a:lvl6pPr marL="2743200" lvl="5" indent="-330200" rtl="0">
              <a:spcBef>
                <a:spcPts val="1600"/>
              </a:spcBef>
              <a:spcAft>
                <a:spcPts val="0"/>
              </a:spcAft>
              <a:buSzPts val="1600"/>
              <a:buChar char="■"/>
              <a:defRPr sz="1600"/>
            </a:lvl6pPr>
            <a:lvl7pPr marL="3200400" lvl="6" indent="-330200" rtl="0">
              <a:spcBef>
                <a:spcPts val="1600"/>
              </a:spcBef>
              <a:spcAft>
                <a:spcPts val="0"/>
              </a:spcAft>
              <a:buSzPts val="1600"/>
              <a:buChar char="●"/>
              <a:defRPr sz="1600"/>
            </a:lvl7pPr>
            <a:lvl8pPr marL="3657600" lvl="7" indent="-330200" rtl="0">
              <a:spcBef>
                <a:spcPts val="1600"/>
              </a:spcBef>
              <a:spcAft>
                <a:spcPts val="0"/>
              </a:spcAft>
              <a:buSzPts val="1600"/>
              <a:buChar char="○"/>
              <a:defRPr sz="1600"/>
            </a:lvl8pPr>
            <a:lvl9pPr marL="4114800" lvl="8" indent="-330200" rtl="0">
              <a:spcBef>
                <a:spcPts val="1600"/>
              </a:spcBef>
              <a:spcAft>
                <a:spcPts val="1600"/>
              </a:spcAft>
              <a:buSzPts val="1600"/>
              <a:buChar char="■"/>
              <a:defRPr sz="1600"/>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and Bullet Points 1">
  <p:cSld name="TITLE_AND_BODY_1_2">
    <p:bg>
      <p:bgPr>
        <a:solidFill>
          <a:srgbClr val="000000"/>
        </a:solidFill>
        <a:effectLst/>
      </p:bgPr>
    </p:bg>
    <p:spTree>
      <p:nvGrpSpPr>
        <p:cNvPr id="1" name="Shape 391"/>
        <p:cNvGrpSpPr/>
        <p:nvPr/>
      </p:nvGrpSpPr>
      <p:grpSpPr>
        <a:xfrm>
          <a:off x="0" y="0"/>
          <a:ext cx="0" cy="0"/>
          <a:chOff x="0" y="0"/>
          <a:chExt cx="0" cy="0"/>
        </a:xfrm>
      </p:grpSpPr>
      <p:sp>
        <p:nvSpPr>
          <p:cNvPr id="392" name="Google Shape;392;p47"/>
          <p:cNvSpPr/>
          <p:nvPr/>
        </p:nvSpPr>
        <p:spPr>
          <a:xfrm rot="-1288506">
            <a:off x="6491580" y="773252"/>
            <a:ext cx="1059595" cy="1475584"/>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47"/>
          <p:cNvSpPr/>
          <p:nvPr/>
        </p:nvSpPr>
        <p:spPr>
          <a:xfrm rot="7614956">
            <a:off x="5570027" y="3544712"/>
            <a:ext cx="1658500" cy="1169277"/>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7"/>
          <p:cNvSpPr/>
          <p:nvPr/>
        </p:nvSpPr>
        <p:spPr>
          <a:xfrm>
            <a:off x="906450" y="630526"/>
            <a:ext cx="748371" cy="748411"/>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47"/>
          <p:cNvSpPr txBox="1">
            <a:spLocks noGrp="1"/>
          </p:cNvSpPr>
          <p:nvPr>
            <p:ph type="body" idx="1"/>
          </p:nvPr>
        </p:nvSpPr>
        <p:spPr>
          <a:xfrm>
            <a:off x="1025975" y="1671425"/>
            <a:ext cx="3488700" cy="30600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sz="1400"/>
            </a:lvl1pPr>
            <a:lvl2pPr marL="914400" lvl="1" indent="-317500" rtl="0">
              <a:spcBef>
                <a:spcPts val="1600"/>
              </a:spcBef>
              <a:spcAft>
                <a:spcPts val="0"/>
              </a:spcAft>
              <a:buClr>
                <a:schemeClr val="dk1"/>
              </a:buClr>
              <a:buSzPts val="1400"/>
              <a:buChar char="○"/>
              <a:defRPr/>
            </a:lvl2pPr>
            <a:lvl3pPr marL="1371600" lvl="2" indent="-317500" rtl="0">
              <a:spcBef>
                <a:spcPts val="1600"/>
              </a:spcBef>
              <a:spcAft>
                <a:spcPts val="0"/>
              </a:spcAft>
              <a:buClr>
                <a:schemeClr val="dk1"/>
              </a:buClr>
              <a:buSzPts val="1400"/>
              <a:buChar char="■"/>
              <a:defRPr/>
            </a:lvl3pPr>
            <a:lvl4pPr marL="1828800" lvl="3" indent="-317500" rtl="0">
              <a:spcBef>
                <a:spcPts val="1600"/>
              </a:spcBef>
              <a:spcAft>
                <a:spcPts val="0"/>
              </a:spcAft>
              <a:buClr>
                <a:schemeClr val="dk1"/>
              </a:buClr>
              <a:buSzPts val="1400"/>
              <a:buChar char="●"/>
              <a:defRPr/>
            </a:lvl4pPr>
            <a:lvl5pPr marL="2286000" lvl="4" indent="-317500" rtl="0">
              <a:spcBef>
                <a:spcPts val="1600"/>
              </a:spcBef>
              <a:spcAft>
                <a:spcPts val="0"/>
              </a:spcAft>
              <a:buClr>
                <a:schemeClr val="dk1"/>
              </a:buClr>
              <a:buSzPts val="1400"/>
              <a:buChar char="○"/>
              <a:defRPr/>
            </a:lvl5pPr>
            <a:lvl6pPr marL="2743200" lvl="5" indent="-317500" rtl="0">
              <a:spcBef>
                <a:spcPts val="1600"/>
              </a:spcBef>
              <a:spcAft>
                <a:spcPts val="0"/>
              </a:spcAft>
              <a:buClr>
                <a:schemeClr val="dk1"/>
              </a:buClr>
              <a:buSzPts val="1400"/>
              <a:buChar char="■"/>
              <a:defRPr/>
            </a:lvl6pPr>
            <a:lvl7pPr marL="3200400" lvl="6" indent="-317500" rtl="0">
              <a:spcBef>
                <a:spcPts val="1600"/>
              </a:spcBef>
              <a:spcAft>
                <a:spcPts val="0"/>
              </a:spcAft>
              <a:buClr>
                <a:schemeClr val="dk1"/>
              </a:buClr>
              <a:buSzPts val="1400"/>
              <a:buChar char="●"/>
              <a:defRPr/>
            </a:lvl7pPr>
            <a:lvl8pPr marL="3657600" lvl="7" indent="-317500" rtl="0">
              <a:spcBef>
                <a:spcPts val="1600"/>
              </a:spcBef>
              <a:spcAft>
                <a:spcPts val="0"/>
              </a:spcAft>
              <a:buClr>
                <a:schemeClr val="dk1"/>
              </a:buClr>
              <a:buSzPts val="1400"/>
              <a:buChar char="○"/>
              <a:defRPr/>
            </a:lvl8pPr>
            <a:lvl9pPr marL="4114800" lvl="8" indent="-317500" rtl="0">
              <a:spcBef>
                <a:spcPts val="1600"/>
              </a:spcBef>
              <a:spcAft>
                <a:spcPts val="1600"/>
              </a:spcAft>
              <a:buClr>
                <a:schemeClr val="dk1"/>
              </a:buClr>
              <a:buSzPts val="1400"/>
              <a:buChar char="■"/>
              <a:defRPr/>
            </a:lvl9pPr>
          </a:lstStyle>
          <a:p>
            <a:endParaRPr/>
          </a:p>
        </p:txBody>
      </p:sp>
      <p:sp>
        <p:nvSpPr>
          <p:cNvPr id="396" name="Google Shape;396;p47"/>
          <p:cNvSpPr txBox="1">
            <a:spLocks noGrp="1"/>
          </p:cNvSpPr>
          <p:nvPr>
            <p:ph type="body" idx="2"/>
          </p:nvPr>
        </p:nvSpPr>
        <p:spPr>
          <a:xfrm>
            <a:off x="4629350" y="2303000"/>
            <a:ext cx="3488700" cy="2428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sz="1400"/>
            </a:lvl1pPr>
            <a:lvl2pPr marL="914400" lvl="1" indent="-317500" rtl="0">
              <a:spcBef>
                <a:spcPts val="1600"/>
              </a:spcBef>
              <a:spcAft>
                <a:spcPts val="0"/>
              </a:spcAft>
              <a:buClr>
                <a:schemeClr val="dk1"/>
              </a:buClr>
              <a:buSzPts val="1400"/>
              <a:buChar char="○"/>
              <a:defRPr/>
            </a:lvl2pPr>
            <a:lvl3pPr marL="1371600" lvl="2" indent="-317500" rtl="0">
              <a:spcBef>
                <a:spcPts val="1600"/>
              </a:spcBef>
              <a:spcAft>
                <a:spcPts val="0"/>
              </a:spcAft>
              <a:buClr>
                <a:schemeClr val="dk1"/>
              </a:buClr>
              <a:buSzPts val="1400"/>
              <a:buChar char="■"/>
              <a:defRPr/>
            </a:lvl3pPr>
            <a:lvl4pPr marL="1828800" lvl="3" indent="-317500" rtl="0">
              <a:spcBef>
                <a:spcPts val="1600"/>
              </a:spcBef>
              <a:spcAft>
                <a:spcPts val="0"/>
              </a:spcAft>
              <a:buClr>
                <a:schemeClr val="dk1"/>
              </a:buClr>
              <a:buSzPts val="1400"/>
              <a:buChar char="●"/>
              <a:defRPr/>
            </a:lvl4pPr>
            <a:lvl5pPr marL="2286000" lvl="4" indent="-317500" rtl="0">
              <a:spcBef>
                <a:spcPts val="1600"/>
              </a:spcBef>
              <a:spcAft>
                <a:spcPts val="0"/>
              </a:spcAft>
              <a:buClr>
                <a:schemeClr val="dk1"/>
              </a:buClr>
              <a:buSzPts val="1400"/>
              <a:buChar char="○"/>
              <a:defRPr/>
            </a:lvl5pPr>
            <a:lvl6pPr marL="2743200" lvl="5" indent="-317500" rtl="0">
              <a:spcBef>
                <a:spcPts val="1600"/>
              </a:spcBef>
              <a:spcAft>
                <a:spcPts val="0"/>
              </a:spcAft>
              <a:buClr>
                <a:schemeClr val="dk1"/>
              </a:buClr>
              <a:buSzPts val="1400"/>
              <a:buChar char="■"/>
              <a:defRPr/>
            </a:lvl6pPr>
            <a:lvl7pPr marL="3200400" lvl="6" indent="-317500" rtl="0">
              <a:spcBef>
                <a:spcPts val="1600"/>
              </a:spcBef>
              <a:spcAft>
                <a:spcPts val="0"/>
              </a:spcAft>
              <a:buClr>
                <a:schemeClr val="dk1"/>
              </a:buClr>
              <a:buSzPts val="1400"/>
              <a:buChar char="●"/>
              <a:defRPr/>
            </a:lvl7pPr>
            <a:lvl8pPr marL="3657600" lvl="7" indent="-317500" rtl="0">
              <a:spcBef>
                <a:spcPts val="1600"/>
              </a:spcBef>
              <a:spcAft>
                <a:spcPts val="0"/>
              </a:spcAft>
              <a:buClr>
                <a:schemeClr val="dk1"/>
              </a:buClr>
              <a:buSzPts val="1400"/>
              <a:buChar char="○"/>
              <a:defRPr/>
            </a:lvl8pPr>
            <a:lvl9pPr marL="4114800" lvl="8" indent="-317500" rtl="0">
              <a:spcBef>
                <a:spcPts val="1600"/>
              </a:spcBef>
              <a:spcAft>
                <a:spcPts val="1600"/>
              </a:spcAft>
              <a:buClr>
                <a:schemeClr val="dk1"/>
              </a:buClr>
              <a:buSzPts val="1400"/>
              <a:buChar char="■"/>
              <a:defRPr/>
            </a:lvl9pPr>
          </a:lstStyle>
          <a:p>
            <a:endParaRPr/>
          </a:p>
        </p:txBody>
      </p:sp>
      <p:sp>
        <p:nvSpPr>
          <p:cNvPr id="397" name="Google Shape;397;p47"/>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hanks and Credits">
  <p:cSld name="TITLE_1">
    <p:bg>
      <p:bgPr>
        <a:solidFill>
          <a:srgbClr val="000000"/>
        </a:solidFill>
        <a:effectLst/>
      </p:bgPr>
    </p:bg>
    <p:spTree>
      <p:nvGrpSpPr>
        <p:cNvPr id="1" name="Shape 398"/>
        <p:cNvGrpSpPr/>
        <p:nvPr/>
      </p:nvGrpSpPr>
      <p:grpSpPr>
        <a:xfrm>
          <a:off x="0" y="0"/>
          <a:ext cx="0" cy="0"/>
          <a:chOff x="0" y="0"/>
          <a:chExt cx="0" cy="0"/>
        </a:xfrm>
      </p:grpSpPr>
      <p:grpSp>
        <p:nvGrpSpPr>
          <p:cNvPr id="399" name="Google Shape;399;p48"/>
          <p:cNvGrpSpPr/>
          <p:nvPr/>
        </p:nvGrpSpPr>
        <p:grpSpPr>
          <a:xfrm>
            <a:off x="1048453" y="722909"/>
            <a:ext cx="2354074" cy="2236642"/>
            <a:chOff x="6524897" y="1455917"/>
            <a:chExt cx="432115" cy="410529"/>
          </a:xfrm>
        </p:grpSpPr>
        <p:sp>
          <p:nvSpPr>
            <p:cNvPr id="400" name="Google Shape;400;p48"/>
            <p:cNvSpPr/>
            <p:nvPr/>
          </p:nvSpPr>
          <p:spPr>
            <a:xfrm>
              <a:off x="6541836" y="1609596"/>
              <a:ext cx="415175" cy="256850"/>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8"/>
            <p:cNvSpPr/>
            <p:nvPr/>
          </p:nvSpPr>
          <p:spPr>
            <a:xfrm>
              <a:off x="6524897" y="1455917"/>
              <a:ext cx="223656" cy="311433"/>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48"/>
          <p:cNvSpPr/>
          <p:nvPr/>
        </p:nvSpPr>
        <p:spPr>
          <a:xfrm rot="7614885">
            <a:off x="2158510" y="3822794"/>
            <a:ext cx="1298305" cy="915336"/>
          </a:xfrm>
          <a:custGeom>
            <a:avLst/>
            <a:gdLst/>
            <a:ahLst/>
            <a:cxnLst/>
            <a:rect l="l" t="t" r="r" b="b"/>
            <a:pathLst>
              <a:path w="12171" h="8581" fill="none" extrusionOk="0">
                <a:moveTo>
                  <a:pt x="0" y="0"/>
                </a:moveTo>
                <a:lnTo>
                  <a:pt x="12170" y="5429"/>
                </a:lnTo>
                <a:lnTo>
                  <a:pt x="4232" y="858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8"/>
          <p:cNvSpPr/>
          <p:nvPr/>
        </p:nvSpPr>
        <p:spPr>
          <a:xfrm>
            <a:off x="4146426" y="1867449"/>
            <a:ext cx="1092067" cy="1092101"/>
          </a:xfrm>
          <a:custGeom>
            <a:avLst/>
            <a:gdLst/>
            <a:ahLst/>
            <a:cxnLst/>
            <a:rect l="l" t="t" r="r" b="b"/>
            <a:pathLst>
              <a:path w="8873" h="8874" fill="none" extrusionOk="0">
                <a:moveTo>
                  <a:pt x="7151" y="1489"/>
                </a:moveTo>
                <a:cubicBezTo>
                  <a:pt x="8785" y="3007"/>
                  <a:pt x="8873" y="5546"/>
                  <a:pt x="7355" y="7151"/>
                </a:cubicBezTo>
                <a:cubicBezTo>
                  <a:pt x="5837" y="8786"/>
                  <a:pt x="3328" y="8873"/>
                  <a:pt x="1693" y="7355"/>
                </a:cubicBezTo>
                <a:cubicBezTo>
                  <a:pt x="88" y="5867"/>
                  <a:pt x="0" y="3328"/>
                  <a:pt x="1489" y="1694"/>
                </a:cubicBezTo>
                <a:cubicBezTo>
                  <a:pt x="3006" y="88"/>
                  <a:pt x="5546" y="1"/>
                  <a:pt x="7151" y="1489"/>
                </a:cubicBez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8"/>
          <p:cNvSpPr txBox="1">
            <a:spLocks noGrp="1"/>
          </p:cNvSpPr>
          <p:nvPr>
            <p:ph type="ctrTitle"/>
          </p:nvPr>
        </p:nvSpPr>
        <p:spPr>
          <a:xfrm>
            <a:off x="4529900" y="722900"/>
            <a:ext cx="3774900" cy="692700"/>
          </a:xfrm>
          <a:prstGeom prst="rect">
            <a:avLst/>
          </a:prstGeom>
        </p:spPr>
        <p:txBody>
          <a:bodyPr spcFirstLastPara="1" wrap="square" lIns="91425" tIns="91425" rIns="91425" bIns="91425" anchor="b" anchorCtr="0">
            <a:noAutofit/>
          </a:bodyPr>
          <a:lstStyle>
            <a:lvl1pPr lvl="0" algn="r" rtl="0">
              <a:lnSpc>
                <a:spcPct val="80000"/>
              </a:lnSpc>
              <a:spcBef>
                <a:spcPts val="0"/>
              </a:spcBef>
              <a:spcAft>
                <a:spcPts val="0"/>
              </a:spcAft>
              <a:buSzPts val="4800"/>
              <a:buNone/>
              <a:defRPr sz="4800"/>
            </a:lvl1pPr>
            <a:lvl2pPr lvl="1" rtl="0">
              <a:lnSpc>
                <a:spcPct val="80000"/>
              </a:lnSpc>
              <a:spcBef>
                <a:spcPts val="0"/>
              </a:spcBef>
              <a:spcAft>
                <a:spcPts val="0"/>
              </a:spcAft>
              <a:buSzPts val="4800"/>
              <a:buNone/>
              <a:defRPr sz="4800"/>
            </a:lvl2pPr>
            <a:lvl3pPr lvl="2" rtl="0">
              <a:lnSpc>
                <a:spcPct val="80000"/>
              </a:lnSpc>
              <a:spcBef>
                <a:spcPts val="0"/>
              </a:spcBef>
              <a:spcAft>
                <a:spcPts val="0"/>
              </a:spcAft>
              <a:buSzPts val="4800"/>
              <a:buNone/>
              <a:defRPr sz="4800"/>
            </a:lvl3pPr>
            <a:lvl4pPr lvl="3" rtl="0">
              <a:lnSpc>
                <a:spcPct val="80000"/>
              </a:lnSpc>
              <a:spcBef>
                <a:spcPts val="0"/>
              </a:spcBef>
              <a:spcAft>
                <a:spcPts val="0"/>
              </a:spcAft>
              <a:buSzPts val="4800"/>
              <a:buNone/>
              <a:defRPr sz="4800"/>
            </a:lvl4pPr>
            <a:lvl5pPr lvl="4" rtl="0">
              <a:lnSpc>
                <a:spcPct val="80000"/>
              </a:lnSpc>
              <a:spcBef>
                <a:spcPts val="0"/>
              </a:spcBef>
              <a:spcAft>
                <a:spcPts val="0"/>
              </a:spcAft>
              <a:buSzPts val="4800"/>
              <a:buNone/>
              <a:defRPr sz="4800"/>
            </a:lvl5pPr>
            <a:lvl6pPr lvl="5" rtl="0">
              <a:lnSpc>
                <a:spcPct val="80000"/>
              </a:lnSpc>
              <a:spcBef>
                <a:spcPts val="0"/>
              </a:spcBef>
              <a:spcAft>
                <a:spcPts val="0"/>
              </a:spcAft>
              <a:buSzPts val="4800"/>
              <a:buNone/>
              <a:defRPr sz="4800"/>
            </a:lvl6pPr>
            <a:lvl7pPr lvl="6" rtl="0">
              <a:lnSpc>
                <a:spcPct val="80000"/>
              </a:lnSpc>
              <a:spcBef>
                <a:spcPts val="0"/>
              </a:spcBef>
              <a:spcAft>
                <a:spcPts val="0"/>
              </a:spcAft>
              <a:buSzPts val="4800"/>
              <a:buNone/>
              <a:defRPr sz="4800"/>
            </a:lvl7pPr>
            <a:lvl8pPr lvl="7" rtl="0">
              <a:lnSpc>
                <a:spcPct val="80000"/>
              </a:lnSpc>
              <a:spcBef>
                <a:spcPts val="0"/>
              </a:spcBef>
              <a:spcAft>
                <a:spcPts val="0"/>
              </a:spcAft>
              <a:buSzPts val="4800"/>
              <a:buNone/>
              <a:defRPr sz="4800"/>
            </a:lvl8pPr>
            <a:lvl9pPr lvl="8" rtl="0">
              <a:lnSpc>
                <a:spcPct val="80000"/>
              </a:lnSpc>
              <a:spcBef>
                <a:spcPts val="0"/>
              </a:spcBef>
              <a:spcAft>
                <a:spcPts val="0"/>
              </a:spcAft>
              <a:buSzPts val="4800"/>
              <a:buNone/>
              <a:defRPr sz="4800"/>
            </a:lvl9pPr>
          </a:lstStyle>
          <a:p>
            <a:endParaRPr/>
          </a:p>
        </p:txBody>
      </p:sp>
      <p:sp>
        <p:nvSpPr>
          <p:cNvPr id="405" name="Google Shape;405;p48"/>
          <p:cNvSpPr txBox="1">
            <a:spLocks noGrp="1"/>
          </p:cNvSpPr>
          <p:nvPr>
            <p:ph type="subTitle" idx="1"/>
          </p:nvPr>
        </p:nvSpPr>
        <p:spPr>
          <a:xfrm>
            <a:off x="5349200" y="1415600"/>
            <a:ext cx="2955600" cy="1175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406" name="Google Shape;406;p48"/>
          <p:cNvSpPr txBox="1"/>
          <p:nvPr/>
        </p:nvSpPr>
        <p:spPr>
          <a:xfrm>
            <a:off x="4125450" y="3394100"/>
            <a:ext cx="4249800" cy="792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600">
                <a:solidFill>
                  <a:schemeClr val="dk1"/>
                </a:solidFill>
                <a:latin typeface="Didact Gothic"/>
                <a:ea typeface="Didact Gothic"/>
                <a:cs typeface="Didact Gothic"/>
                <a:sym typeface="Didact Gothic"/>
              </a:rPr>
              <a:t>CREDITS: This presentation template was created by </a:t>
            </a:r>
            <a:r>
              <a:rPr lang="en" sz="1600" b="1">
                <a:solidFill>
                  <a:schemeClr val="dk1"/>
                </a:solidFill>
                <a:uFill>
                  <a:noFill/>
                </a:uFill>
                <a:latin typeface="Didact Gothic"/>
                <a:ea typeface="Didact Gothic"/>
                <a:cs typeface="Didact Gothic"/>
                <a:sym typeface="Didact Gothic"/>
                <a:hlinkClick r:id="rId2">
                  <a:extLst>
                    <a:ext uri="{A12FA001-AC4F-418D-AE19-62706E023703}">
                      <ahyp:hlinkClr xmlns:ahyp="http://schemas.microsoft.com/office/drawing/2018/hyperlinkcolor" val="tx"/>
                    </a:ext>
                  </a:extLst>
                </a:hlinkClick>
              </a:rPr>
              <a:t>Slidesgo</a:t>
            </a:r>
            <a:r>
              <a:rPr lang="en" sz="1600">
                <a:solidFill>
                  <a:schemeClr val="dk1"/>
                </a:solidFill>
                <a:latin typeface="Didact Gothic"/>
                <a:ea typeface="Didact Gothic"/>
                <a:cs typeface="Didact Gothic"/>
                <a:sym typeface="Didact Gothic"/>
              </a:rPr>
              <a:t>, including icons by </a:t>
            </a:r>
            <a:r>
              <a:rPr lang="en" sz="1600" b="1">
                <a:solidFill>
                  <a:schemeClr val="dk1"/>
                </a:solidFill>
                <a:uFill>
                  <a:noFill/>
                </a:uFill>
                <a:latin typeface="Didact Gothic"/>
                <a:ea typeface="Didact Gothic"/>
                <a:cs typeface="Didact Gothic"/>
                <a:sym typeface="Didact Gothic"/>
                <a:hlinkClick r:id="rId3">
                  <a:extLst>
                    <a:ext uri="{A12FA001-AC4F-418D-AE19-62706E023703}">
                      <ahyp:hlinkClr xmlns:ahyp="http://schemas.microsoft.com/office/drawing/2018/hyperlinkcolor" val="tx"/>
                    </a:ext>
                  </a:extLst>
                </a:hlinkClick>
              </a:rPr>
              <a:t>Flaticon</a:t>
            </a:r>
            <a:r>
              <a:rPr lang="en" sz="1600">
                <a:solidFill>
                  <a:schemeClr val="dk1"/>
                </a:solidFill>
                <a:latin typeface="Didact Gothic"/>
                <a:ea typeface="Didact Gothic"/>
                <a:cs typeface="Didact Gothic"/>
                <a:sym typeface="Didact Gothic"/>
              </a:rPr>
              <a:t>, and infographics &amp; images by </a:t>
            </a:r>
            <a:r>
              <a:rPr lang="en" sz="1600" b="1">
                <a:solidFill>
                  <a:schemeClr val="dk1"/>
                </a:solidFill>
                <a:uFill>
                  <a:noFill/>
                </a:uFill>
                <a:latin typeface="Didact Gothic"/>
                <a:ea typeface="Didact Gothic"/>
                <a:cs typeface="Didact Gothic"/>
                <a:sym typeface="Didact Gothic"/>
                <a:hlinkClick r:id="rId4">
                  <a:extLst>
                    <a:ext uri="{A12FA001-AC4F-418D-AE19-62706E023703}">
                      <ahyp:hlinkClr xmlns:ahyp="http://schemas.microsoft.com/office/drawing/2018/hyperlinkcolor" val="tx"/>
                    </a:ext>
                  </a:extLst>
                </a:hlinkClick>
              </a:rPr>
              <a:t>Freepik</a:t>
            </a:r>
            <a:r>
              <a:rPr lang="en" sz="1600">
                <a:solidFill>
                  <a:schemeClr val="dk1"/>
                </a:solidFill>
                <a:latin typeface="Didact Gothic"/>
                <a:ea typeface="Didact Gothic"/>
                <a:cs typeface="Didact Gothic"/>
                <a:sym typeface="Didact Gothic"/>
              </a:rPr>
              <a:t>. </a:t>
            </a:r>
            <a:endParaRPr sz="1600">
              <a:solidFill>
                <a:schemeClr val="dk1"/>
              </a:solidFill>
              <a:latin typeface="Didact Gothic"/>
              <a:ea typeface="Didact Gothic"/>
              <a:cs typeface="Didact Gothic"/>
              <a:sym typeface="Didact Gothic"/>
            </a:endParaRPr>
          </a:p>
          <a:p>
            <a:pPr marL="0" lvl="0" indent="0" algn="r" rtl="0">
              <a:spcBef>
                <a:spcPts val="0"/>
              </a:spcBef>
              <a:spcAft>
                <a:spcPts val="0"/>
              </a:spcAft>
              <a:buNone/>
            </a:pPr>
            <a:endParaRPr sz="1600" b="1">
              <a:solidFill>
                <a:schemeClr val="dk1"/>
              </a:solidFill>
              <a:latin typeface="Didact Gothic"/>
              <a:ea typeface="Didact Gothic"/>
              <a:cs typeface="Didact Gothic"/>
              <a:sym typeface="Didact Gothic"/>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ackground">
  <p:cSld name="TITLE_AND_BODY_1_1_1">
    <p:bg>
      <p:bgPr>
        <a:solidFill>
          <a:srgbClr val="000000"/>
        </a:solidFill>
        <a:effectLst/>
      </p:bgPr>
    </p:bg>
    <p:spTree>
      <p:nvGrpSpPr>
        <p:cNvPr id="1" name="Shape 40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4">
  <p:cSld name="CUSTOM_5">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451775" y="1579350"/>
            <a:ext cx="4279200" cy="19848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t" anchorCtr="0">
            <a:noAutofit/>
          </a:bodyPr>
          <a:lstStyle>
            <a:lvl1pPr lvl="0" rtl="0">
              <a:spcBef>
                <a:spcPts val="0"/>
              </a:spcBef>
              <a:spcAft>
                <a:spcPts val="0"/>
              </a:spcAft>
              <a:buClr>
                <a:srgbClr val="000000"/>
              </a:buClr>
              <a:buSzPts val="3000"/>
              <a:buNone/>
              <a:defRPr>
                <a:solidFill>
                  <a:srgbClr val="000000"/>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6" name="Google Shape;36;p6"/>
          <p:cNvPicPr preferRelativeResize="0"/>
          <p:nvPr/>
        </p:nvPicPr>
        <p:blipFill>
          <a:blip r:embed="rId2">
            <a:alphaModFix/>
          </a:blip>
          <a:stretch>
            <a:fillRect/>
          </a:stretch>
        </p:blipFill>
        <p:spPr>
          <a:xfrm>
            <a:off x="5385200" y="1015600"/>
            <a:ext cx="2912450" cy="29124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New Title">
  <p:cSld name="TITLE_2">
    <p:bg>
      <p:bgPr>
        <a:solidFill>
          <a:srgbClr val="000000"/>
        </a:solidFill>
        <a:effectLst/>
      </p:bgPr>
    </p:bg>
    <p:spTree>
      <p:nvGrpSpPr>
        <p:cNvPr id="1" name="Shape 48"/>
        <p:cNvGrpSpPr/>
        <p:nvPr/>
      </p:nvGrpSpPr>
      <p:grpSpPr>
        <a:xfrm>
          <a:off x="0" y="0"/>
          <a:ext cx="0" cy="0"/>
          <a:chOff x="0" y="0"/>
          <a:chExt cx="0" cy="0"/>
        </a:xfrm>
      </p:grpSpPr>
      <p:sp>
        <p:nvSpPr>
          <p:cNvPr id="49" name="Google Shape;49;p10"/>
          <p:cNvSpPr/>
          <p:nvPr/>
        </p:nvSpPr>
        <p:spPr>
          <a:xfrm>
            <a:off x="593150" y="1384867"/>
            <a:ext cx="440338" cy="1647686"/>
          </a:xfrm>
          <a:custGeom>
            <a:avLst/>
            <a:gdLst/>
            <a:ahLst/>
            <a:cxnLst/>
            <a:rect l="l" t="t" r="r" b="b"/>
            <a:pathLst>
              <a:path w="9282" h="34732" fill="none" extrusionOk="0">
                <a:moveTo>
                  <a:pt x="9282" y="34731"/>
                </a:moveTo>
                <a:lnTo>
                  <a:pt x="1" y="2656"/>
                </a:lnTo>
                <a:lnTo>
                  <a:pt x="9253" y="1"/>
                </a:lnTo>
              </a:path>
            </a:pathLst>
          </a:custGeom>
          <a:noFill/>
          <a:ln w="952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10"/>
          <p:cNvSpPr/>
          <p:nvPr/>
        </p:nvSpPr>
        <p:spPr>
          <a:xfrm rot="8398051">
            <a:off x="4625530" y="1059756"/>
            <a:ext cx="817232" cy="918145"/>
          </a:xfrm>
          <a:custGeom>
            <a:avLst/>
            <a:gdLst/>
            <a:ahLst/>
            <a:cxnLst/>
            <a:rect l="l" t="t" r="r" b="b"/>
            <a:pathLst>
              <a:path w="21744" h="24429" fill="none" extrusionOk="0">
                <a:moveTo>
                  <a:pt x="21744" y="24428"/>
                </a:moveTo>
                <a:lnTo>
                  <a:pt x="17979" y="0"/>
                </a:lnTo>
                <a:lnTo>
                  <a:pt x="1" y="790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10"/>
          <p:cNvSpPr/>
          <p:nvPr/>
        </p:nvSpPr>
        <p:spPr>
          <a:xfrm>
            <a:off x="1430532" y="4345181"/>
            <a:ext cx="1963304" cy="523406"/>
          </a:xfrm>
          <a:custGeom>
            <a:avLst/>
            <a:gdLst/>
            <a:ahLst/>
            <a:cxnLst/>
            <a:rect l="l" t="t" r="r" b="b"/>
            <a:pathLst>
              <a:path w="41385" h="11033" fill="none" extrusionOk="0">
                <a:moveTo>
                  <a:pt x="41385" y="1"/>
                </a:moveTo>
                <a:lnTo>
                  <a:pt x="3181" y="11033"/>
                </a:lnTo>
                <a:lnTo>
                  <a:pt x="0" y="1"/>
                </a:lnTo>
              </a:path>
            </a:pathLst>
          </a:custGeom>
          <a:noFill/>
          <a:ln w="952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p:nvPr/>
        </p:nvSpPr>
        <p:spPr>
          <a:xfrm>
            <a:off x="7878864" y="2833487"/>
            <a:ext cx="438962" cy="1647639"/>
          </a:xfrm>
          <a:custGeom>
            <a:avLst/>
            <a:gdLst/>
            <a:ahLst/>
            <a:cxnLst/>
            <a:rect l="l" t="t" r="r" b="b"/>
            <a:pathLst>
              <a:path w="9253" h="34731" fill="none" extrusionOk="0">
                <a:moveTo>
                  <a:pt x="1" y="0"/>
                </a:moveTo>
                <a:lnTo>
                  <a:pt x="9253" y="32075"/>
                </a:lnTo>
                <a:lnTo>
                  <a:pt x="1" y="34731"/>
                </a:lnTo>
              </a:path>
            </a:pathLst>
          </a:custGeom>
          <a:noFill/>
          <a:ln w="952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a:off x="5395199" y="569956"/>
            <a:ext cx="1964728" cy="523406"/>
          </a:xfrm>
          <a:custGeom>
            <a:avLst/>
            <a:gdLst/>
            <a:ahLst/>
            <a:cxnLst/>
            <a:rect l="l" t="t" r="r" b="b"/>
            <a:pathLst>
              <a:path w="41415" h="11033" fill="none" extrusionOk="0">
                <a:moveTo>
                  <a:pt x="1" y="11032"/>
                </a:moveTo>
                <a:lnTo>
                  <a:pt x="38204" y="0"/>
                </a:lnTo>
                <a:lnTo>
                  <a:pt x="41415" y="11032"/>
                </a:lnTo>
              </a:path>
            </a:pathLst>
          </a:custGeom>
          <a:noFill/>
          <a:ln w="952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p:nvPr/>
        </p:nvSpPr>
        <p:spPr>
          <a:xfrm rot="-380210">
            <a:off x="2886047" y="286030"/>
            <a:ext cx="923988" cy="923988"/>
          </a:xfrm>
          <a:custGeom>
            <a:avLst/>
            <a:gdLst/>
            <a:ahLst/>
            <a:cxnLst/>
            <a:rect l="l" t="t" r="r" b="b"/>
            <a:pathLst>
              <a:path w="19584" h="19584" fill="none" extrusionOk="0">
                <a:moveTo>
                  <a:pt x="19583" y="11062"/>
                </a:moveTo>
                <a:lnTo>
                  <a:pt x="12871" y="8435"/>
                </a:lnTo>
                <a:lnTo>
                  <a:pt x="15497" y="1722"/>
                </a:lnTo>
                <a:lnTo>
                  <a:pt x="11061" y="0"/>
                </a:lnTo>
                <a:lnTo>
                  <a:pt x="8435" y="6713"/>
                </a:lnTo>
                <a:lnTo>
                  <a:pt x="1722" y="4086"/>
                </a:lnTo>
                <a:lnTo>
                  <a:pt x="0" y="8523"/>
                </a:lnTo>
                <a:lnTo>
                  <a:pt x="6713" y="11149"/>
                </a:lnTo>
                <a:lnTo>
                  <a:pt x="4086" y="17862"/>
                </a:lnTo>
                <a:lnTo>
                  <a:pt x="8522" y="19584"/>
                </a:lnTo>
                <a:lnTo>
                  <a:pt x="11149" y="12871"/>
                </a:lnTo>
                <a:lnTo>
                  <a:pt x="17832" y="15498"/>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0"/>
          <p:cNvSpPr/>
          <p:nvPr/>
        </p:nvSpPr>
        <p:spPr>
          <a:xfrm rot="744680">
            <a:off x="729136" y="536125"/>
            <a:ext cx="1799036"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0"/>
          <p:cNvSpPr/>
          <p:nvPr/>
        </p:nvSpPr>
        <p:spPr>
          <a:xfrm rot="744680">
            <a:off x="1108028" y="831647"/>
            <a:ext cx="1799036"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0"/>
          <p:cNvSpPr/>
          <p:nvPr/>
        </p:nvSpPr>
        <p:spPr>
          <a:xfrm rot="-1234765">
            <a:off x="4533231" y="4685541"/>
            <a:ext cx="1290954" cy="21"/>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0"/>
          <p:cNvSpPr/>
          <p:nvPr/>
        </p:nvSpPr>
        <p:spPr>
          <a:xfrm rot="-1234765">
            <a:off x="4181888" y="4615906"/>
            <a:ext cx="1290954" cy="21"/>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0"/>
          <p:cNvSpPr txBox="1">
            <a:spLocks noGrp="1"/>
          </p:cNvSpPr>
          <p:nvPr>
            <p:ph type="ctrTitle"/>
          </p:nvPr>
        </p:nvSpPr>
        <p:spPr>
          <a:xfrm>
            <a:off x="1033500" y="1483000"/>
            <a:ext cx="4361700" cy="2336100"/>
          </a:xfrm>
          <a:prstGeom prst="rect">
            <a:avLst/>
          </a:prstGeom>
          <a:effectLst>
            <a:outerShdw blurRad="142875" dist="95250" dir="10200000" algn="bl" rotWithShape="0">
              <a:srgbClr val="FF00FF">
                <a:alpha val="30000"/>
              </a:srgbClr>
            </a:outerShdw>
          </a:effectLst>
        </p:spPr>
        <p:txBody>
          <a:bodyPr spcFirstLastPara="1" wrap="square" lIns="91425" tIns="91425" rIns="91425" bIns="91425" anchor="ctr" anchorCtr="0">
            <a:noAutofit/>
          </a:bodyPr>
          <a:lstStyle>
            <a:lvl1pPr marL="0" marR="0" lvl="0" indent="0" algn="l" rtl="0">
              <a:lnSpc>
                <a:spcPct val="80000"/>
              </a:lnSpc>
              <a:spcBef>
                <a:spcPts val="0"/>
              </a:spcBef>
              <a:spcAft>
                <a:spcPts val="0"/>
              </a:spcAft>
              <a:buSzPts val="5500"/>
              <a:buNone/>
              <a:defRPr sz="55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60" name="Google Shape;60;p10"/>
          <p:cNvSpPr txBox="1">
            <a:spLocks noGrp="1"/>
          </p:cNvSpPr>
          <p:nvPr>
            <p:ph type="subTitle" idx="1"/>
          </p:nvPr>
        </p:nvSpPr>
        <p:spPr>
          <a:xfrm>
            <a:off x="1483750" y="3819075"/>
            <a:ext cx="4695600" cy="31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000">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61" name="Google Shape;61;p10"/>
          <p:cNvPicPr preferRelativeResize="0"/>
          <p:nvPr/>
        </p:nvPicPr>
        <p:blipFill rotWithShape="1">
          <a:blip r:embed="rId2">
            <a:alphaModFix/>
          </a:blip>
          <a:srcRect r="16156"/>
          <a:stretch/>
        </p:blipFill>
        <p:spPr>
          <a:xfrm>
            <a:off x="5501650" y="904500"/>
            <a:ext cx="3162600" cy="3107100"/>
          </a:xfrm>
          <a:prstGeom prst="ellipse">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ew Title" type="title">
  <p:cSld name="TITLE">
    <p:bg>
      <p:bgPr>
        <a:solidFill>
          <a:srgbClr val="000000"/>
        </a:solidFill>
        <a:effectLst/>
      </p:bgPr>
    </p:bg>
    <p:spTree>
      <p:nvGrpSpPr>
        <p:cNvPr id="1" name="Shape 66"/>
        <p:cNvGrpSpPr/>
        <p:nvPr/>
      </p:nvGrpSpPr>
      <p:grpSpPr>
        <a:xfrm>
          <a:off x="0" y="0"/>
          <a:ext cx="0" cy="0"/>
          <a:chOff x="0" y="0"/>
          <a:chExt cx="0" cy="0"/>
        </a:xfrm>
      </p:grpSpPr>
      <p:sp>
        <p:nvSpPr>
          <p:cNvPr id="67" name="Google Shape;67;p12"/>
          <p:cNvSpPr/>
          <p:nvPr/>
        </p:nvSpPr>
        <p:spPr>
          <a:xfrm>
            <a:off x="593150" y="1384867"/>
            <a:ext cx="440338" cy="1647686"/>
          </a:xfrm>
          <a:custGeom>
            <a:avLst/>
            <a:gdLst/>
            <a:ahLst/>
            <a:cxnLst/>
            <a:rect l="l" t="t" r="r" b="b"/>
            <a:pathLst>
              <a:path w="9282" h="34732" fill="none" extrusionOk="0">
                <a:moveTo>
                  <a:pt x="9282" y="34731"/>
                </a:moveTo>
                <a:lnTo>
                  <a:pt x="1" y="2656"/>
                </a:lnTo>
                <a:lnTo>
                  <a:pt x="9253" y="1"/>
                </a:lnTo>
              </a:path>
            </a:pathLst>
          </a:custGeom>
          <a:noFill/>
          <a:ln w="952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2"/>
          <p:cNvSpPr/>
          <p:nvPr/>
        </p:nvSpPr>
        <p:spPr>
          <a:xfrm rot="8398051">
            <a:off x="4625530" y="1059756"/>
            <a:ext cx="817232" cy="918145"/>
          </a:xfrm>
          <a:custGeom>
            <a:avLst/>
            <a:gdLst/>
            <a:ahLst/>
            <a:cxnLst/>
            <a:rect l="l" t="t" r="r" b="b"/>
            <a:pathLst>
              <a:path w="21744" h="24429" fill="none" extrusionOk="0">
                <a:moveTo>
                  <a:pt x="21744" y="24428"/>
                </a:moveTo>
                <a:lnTo>
                  <a:pt x="17979" y="0"/>
                </a:lnTo>
                <a:lnTo>
                  <a:pt x="1" y="790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2"/>
          <p:cNvSpPr/>
          <p:nvPr/>
        </p:nvSpPr>
        <p:spPr>
          <a:xfrm>
            <a:off x="1430532" y="4345181"/>
            <a:ext cx="1963304" cy="523406"/>
          </a:xfrm>
          <a:custGeom>
            <a:avLst/>
            <a:gdLst/>
            <a:ahLst/>
            <a:cxnLst/>
            <a:rect l="l" t="t" r="r" b="b"/>
            <a:pathLst>
              <a:path w="41385" h="11033" fill="none" extrusionOk="0">
                <a:moveTo>
                  <a:pt x="41385" y="1"/>
                </a:moveTo>
                <a:lnTo>
                  <a:pt x="3181" y="11033"/>
                </a:lnTo>
                <a:lnTo>
                  <a:pt x="0" y="1"/>
                </a:lnTo>
              </a:path>
            </a:pathLst>
          </a:custGeom>
          <a:noFill/>
          <a:ln w="952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2"/>
          <p:cNvSpPr/>
          <p:nvPr/>
        </p:nvSpPr>
        <p:spPr>
          <a:xfrm>
            <a:off x="7878864" y="2833487"/>
            <a:ext cx="438962" cy="1647639"/>
          </a:xfrm>
          <a:custGeom>
            <a:avLst/>
            <a:gdLst/>
            <a:ahLst/>
            <a:cxnLst/>
            <a:rect l="l" t="t" r="r" b="b"/>
            <a:pathLst>
              <a:path w="9253" h="34731" fill="none" extrusionOk="0">
                <a:moveTo>
                  <a:pt x="1" y="0"/>
                </a:moveTo>
                <a:lnTo>
                  <a:pt x="9253" y="32075"/>
                </a:lnTo>
                <a:lnTo>
                  <a:pt x="1" y="34731"/>
                </a:lnTo>
              </a:path>
            </a:pathLst>
          </a:custGeom>
          <a:noFill/>
          <a:ln w="952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2"/>
          <p:cNvSpPr/>
          <p:nvPr/>
        </p:nvSpPr>
        <p:spPr>
          <a:xfrm>
            <a:off x="5395199" y="569956"/>
            <a:ext cx="1964728" cy="523406"/>
          </a:xfrm>
          <a:custGeom>
            <a:avLst/>
            <a:gdLst/>
            <a:ahLst/>
            <a:cxnLst/>
            <a:rect l="l" t="t" r="r" b="b"/>
            <a:pathLst>
              <a:path w="41415" h="11033" fill="none" extrusionOk="0">
                <a:moveTo>
                  <a:pt x="1" y="11032"/>
                </a:moveTo>
                <a:lnTo>
                  <a:pt x="38204" y="0"/>
                </a:lnTo>
                <a:lnTo>
                  <a:pt x="41415" y="11032"/>
                </a:lnTo>
              </a:path>
            </a:pathLst>
          </a:custGeom>
          <a:noFill/>
          <a:ln w="9525" cap="rnd"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2"/>
          <p:cNvSpPr/>
          <p:nvPr/>
        </p:nvSpPr>
        <p:spPr>
          <a:xfrm rot="-380210">
            <a:off x="2886047" y="286030"/>
            <a:ext cx="923988" cy="923988"/>
          </a:xfrm>
          <a:custGeom>
            <a:avLst/>
            <a:gdLst/>
            <a:ahLst/>
            <a:cxnLst/>
            <a:rect l="l" t="t" r="r" b="b"/>
            <a:pathLst>
              <a:path w="19584" h="19584" fill="none" extrusionOk="0">
                <a:moveTo>
                  <a:pt x="19583" y="11062"/>
                </a:moveTo>
                <a:lnTo>
                  <a:pt x="12871" y="8435"/>
                </a:lnTo>
                <a:lnTo>
                  <a:pt x="15497" y="1722"/>
                </a:lnTo>
                <a:lnTo>
                  <a:pt x="11061" y="0"/>
                </a:lnTo>
                <a:lnTo>
                  <a:pt x="8435" y="6713"/>
                </a:lnTo>
                <a:lnTo>
                  <a:pt x="1722" y="4086"/>
                </a:lnTo>
                <a:lnTo>
                  <a:pt x="0" y="8523"/>
                </a:lnTo>
                <a:lnTo>
                  <a:pt x="6713" y="11149"/>
                </a:lnTo>
                <a:lnTo>
                  <a:pt x="4086" y="17862"/>
                </a:lnTo>
                <a:lnTo>
                  <a:pt x="8522" y="19584"/>
                </a:lnTo>
                <a:lnTo>
                  <a:pt x="11149" y="12871"/>
                </a:lnTo>
                <a:lnTo>
                  <a:pt x="17832" y="15498"/>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2"/>
          <p:cNvSpPr/>
          <p:nvPr/>
        </p:nvSpPr>
        <p:spPr>
          <a:xfrm rot="744680">
            <a:off x="729136" y="536125"/>
            <a:ext cx="1799036"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2"/>
          <p:cNvSpPr/>
          <p:nvPr/>
        </p:nvSpPr>
        <p:spPr>
          <a:xfrm rot="744680">
            <a:off x="1108028" y="831647"/>
            <a:ext cx="1799036"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2"/>
          <p:cNvSpPr/>
          <p:nvPr/>
        </p:nvSpPr>
        <p:spPr>
          <a:xfrm rot="-1234765">
            <a:off x="4533231" y="4685541"/>
            <a:ext cx="1290954" cy="21"/>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2"/>
          <p:cNvSpPr/>
          <p:nvPr/>
        </p:nvSpPr>
        <p:spPr>
          <a:xfrm rot="-1234765">
            <a:off x="4181888" y="4615906"/>
            <a:ext cx="1290954" cy="21"/>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txBox="1">
            <a:spLocks noGrp="1"/>
          </p:cNvSpPr>
          <p:nvPr>
            <p:ph type="ctrTitle"/>
          </p:nvPr>
        </p:nvSpPr>
        <p:spPr>
          <a:xfrm>
            <a:off x="1033500" y="1483000"/>
            <a:ext cx="4361700" cy="2336100"/>
          </a:xfrm>
          <a:prstGeom prst="rect">
            <a:avLst/>
          </a:prstGeom>
          <a:effectLst>
            <a:outerShdw blurRad="142875" dist="95250" dir="10200000" algn="bl" rotWithShape="0">
              <a:srgbClr val="FF00FF">
                <a:alpha val="30000"/>
              </a:srgbClr>
            </a:outerShdw>
          </a:effectLst>
        </p:spPr>
        <p:txBody>
          <a:bodyPr spcFirstLastPara="1" wrap="square" lIns="91425" tIns="91425" rIns="91425" bIns="91425" anchor="ctr" anchorCtr="0">
            <a:noAutofit/>
          </a:bodyPr>
          <a:lstStyle>
            <a:lvl1pPr marL="0" marR="0" lvl="0" indent="0" algn="l" rtl="0">
              <a:lnSpc>
                <a:spcPct val="80000"/>
              </a:lnSpc>
              <a:spcBef>
                <a:spcPts val="0"/>
              </a:spcBef>
              <a:spcAft>
                <a:spcPts val="0"/>
              </a:spcAft>
              <a:buSzPts val="5500"/>
              <a:buNone/>
              <a:defRPr sz="5500"/>
            </a:lvl1pPr>
            <a:lvl2pPr lvl="1" algn="ctr" rtl="0">
              <a:lnSpc>
                <a:spcPct val="80000"/>
              </a:lnSpc>
              <a:spcBef>
                <a:spcPts val="0"/>
              </a:spcBef>
              <a:spcAft>
                <a:spcPts val="0"/>
              </a:spcAft>
              <a:buSzPts val="5200"/>
              <a:buNone/>
              <a:defRPr sz="5200"/>
            </a:lvl2pPr>
            <a:lvl3pPr lvl="2" algn="ctr" rtl="0">
              <a:lnSpc>
                <a:spcPct val="80000"/>
              </a:lnSpc>
              <a:spcBef>
                <a:spcPts val="0"/>
              </a:spcBef>
              <a:spcAft>
                <a:spcPts val="0"/>
              </a:spcAft>
              <a:buSzPts val="5200"/>
              <a:buNone/>
              <a:defRPr sz="5200"/>
            </a:lvl3pPr>
            <a:lvl4pPr lvl="3" algn="ctr" rtl="0">
              <a:lnSpc>
                <a:spcPct val="80000"/>
              </a:lnSpc>
              <a:spcBef>
                <a:spcPts val="0"/>
              </a:spcBef>
              <a:spcAft>
                <a:spcPts val="0"/>
              </a:spcAft>
              <a:buSzPts val="5200"/>
              <a:buNone/>
              <a:defRPr sz="5200"/>
            </a:lvl4pPr>
            <a:lvl5pPr lvl="4" algn="ctr" rtl="0">
              <a:lnSpc>
                <a:spcPct val="80000"/>
              </a:lnSpc>
              <a:spcBef>
                <a:spcPts val="0"/>
              </a:spcBef>
              <a:spcAft>
                <a:spcPts val="0"/>
              </a:spcAft>
              <a:buSzPts val="5200"/>
              <a:buNone/>
              <a:defRPr sz="5200"/>
            </a:lvl5pPr>
            <a:lvl6pPr lvl="5" algn="ctr" rtl="0">
              <a:lnSpc>
                <a:spcPct val="80000"/>
              </a:lnSpc>
              <a:spcBef>
                <a:spcPts val="0"/>
              </a:spcBef>
              <a:spcAft>
                <a:spcPts val="0"/>
              </a:spcAft>
              <a:buSzPts val="5200"/>
              <a:buNone/>
              <a:defRPr sz="5200"/>
            </a:lvl6pPr>
            <a:lvl7pPr lvl="6" algn="ctr" rtl="0">
              <a:lnSpc>
                <a:spcPct val="80000"/>
              </a:lnSpc>
              <a:spcBef>
                <a:spcPts val="0"/>
              </a:spcBef>
              <a:spcAft>
                <a:spcPts val="0"/>
              </a:spcAft>
              <a:buSzPts val="5200"/>
              <a:buNone/>
              <a:defRPr sz="5200"/>
            </a:lvl7pPr>
            <a:lvl8pPr lvl="7" algn="ctr" rtl="0">
              <a:lnSpc>
                <a:spcPct val="80000"/>
              </a:lnSpc>
              <a:spcBef>
                <a:spcPts val="0"/>
              </a:spcBef>
              <a:spcAft>
                <a:spcPts val="0"/>
              </a:spcAft>
              <a:buSzPts val="5200"/>
              <a:buNone/>
              <a:defRPr sz="5200"/>
            </a:lvl8pPr>
            <a:lvl9pPr lvl="8" algn="ctr" rtl="0">
              <a:lnSpc>
                <a:spcPct val="80000"/>
              </a:lnSpc>
              <a:spcBef>
                <a:spcPts val="0"/>
              </a:spcBef>
              <a:spcAft>
                <a:spcPts val="0"/>
              </a:spcAft>
              <a:buSzPts val="5200"/>
              <a:buNone/>
              <a:defRPr sz="5200"/>
            </a:lvl9pPr>
          </a:lstStyle>
          <a:p>
            <a:endParaRPr/>
          </a:p>
        </p:txBody>
      </p:sp>
      <p:sp>
        <p:nvSpPr>
          <p:cNvPr id="78" name="Google Shape;78;p12"/>
          <p:cNvSpPr txBox="1">
            <a:spLocks noGrp="1"/>
          </p:cNvSpPr>
          <p:nvPr>
            <p:ph type="subTitle" idx="1"/>
          </p:nvPr>
        </p:nvSpPr>
        <p:spPr>
          <a:xfrm>
            <a:off x="1483750" y="3819075"/>
            <a:ext cx="4695600" cy="31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000">
                <a:solidFill>
                  <a:schemeClr val="lt2"/>
                </a:solidFill>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pic>
        <p:nvPicPr>
          <p:cNvPr id="79" name="Google Shape;79;p12"/>
          <p:cNvPicPr preferRelativeResize="0"/>
          <p:nvPr/>
        </p:nvPicPr>
        <p:blipFill rotWithShape="1">
          <a:blip r:embed="rId2">
            <a:alphaModFix/>
          </a:blip>
          <a:srcRect r="16156"/>
          <a:stretch/>
        </p:blipFill>
        <p:spPr>
          <a:xfrm>
            <a:off x="5501650" y="904500"/>
            <a:ext cx="3162600" cy="3107100"/>
          </a:xfrm>
          <a:prstGeom prst="ellipse">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rgbClr val="000000"/>
        </a:solidFill>
        <a:effectLst/>
      </p:bgPr>
    </p:bg>
    <p:spTree>
      <p:nvGrpSpPr>
        <p:cNvPr id="1" name="Shape 80"/>
        <p:cNvGrpSpPr/>
        <p:nvPr/>
      </p:nvGrpSpPr>
      <p:grpSpPr>
        <a:xfrm>
          <a:off x="0" y="0"/>
          <a:ext cx="0" cy="0"/>
          <a:chOff x="0" y="0"/>
          <a:chExt cx="0" cy="0"/>
        </a:xfrm>
      </p:grpSpPr>
      <p:sp>
        <p:nvSpPr>
          <p:cNvPr id="81" name="Google Shape;81;p13"/>
          <p:cNvSpPr/>
          <p:nvPr/>
        </p:nvSpPr>
        <p:spPr>
          <a:xfrm>
            <a:off x="708300" y="1628400"/>
            <a:ext cx="7727400" cy="3515100"/>
          </a:xfrm>
          <a:prstGeom prst="round2SameRect">
            <a:avLst>
              <a:gd name="adj1" fmla="val 7239"/>
              <a:gd name="adj2"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3"/>
          <p:cNvSpPr/>
          <p:nvPr/>
        </p:nvSpPr>
        <p:spPr>
          <a:xfrm rot="-516589">
            <a:off x="6639807" y="1093836"/>
            <a:ext cx="1799219"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3"/>
          <p:cNvSpPr/>
          <p:nvPr/>
        </p:nvSpPr>
        <p:spPr>
          <a:xfrm rot="-516589">
            <a:off x="6158693" y="939585"/>
            <a:ext cx="1799219"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3"/>
          <p:cNvSpPr/>
          <p:nvPr/>
        </p:nvSpPr>
        <p:spPr>
          <a:xfrm rot="-2042179">
            <a:off x="466438" y="575408"/>
            <a:ext cx="985480" cy="1107169"/>
          </a:xfrm>
          <a:custGeom>
            <a:avLst/>
            <a:gdLst/>
            <a:ahLst/>
            <a:cxnLst/>
            <a:rect l="l" t="t" r="r" b="b"/>
            <a:pathLst>
              <a:path w="21744" h="24429" fill="none" extrusionOk="0">
                <a:moveTo>
                  <a:pt x="21744" y="24428"/>
                </a:moveTo>
                <a:lnTo>
                  <a:pt x="17979" y="0"/>
                </a:lnTo>
                <a:lnTo>
                  <a:pt x="1" y="7909"/>
                </a:lnTo>
                <a:close/>
              </a:path>
            </a:pathLst>
          </a:custGeom>
          <a:noFill/>
          <a:ln w="9525" cap="rnd" cmpd="sng">
            <a:solidFill>
              <a:srgbClr val="B80F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3"/>
          <p:cNvSpPr txBox="1">
            <a:spLocks noGrp="1"/>
          </p:cNvSpPr>
          <p:nvPr>
            <p:ph type="subTitle" idx="1"/>
          </p:nvPr>
        </p:nvSpPr>
        <p:spPr>
          <a:xfrm>
            <a:off x="2210550" y="1834300"/>
            <a:ext cx="4722900" cy="34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200"/>
              <a:buNone/>
              <a:defRPr sz="2000">
                <a:solidFill>
                  <a:schemeClr val="accent1"/>
                </a:solidFill>
              </a:defRPr>
            </a:lvl1pPr>
            <a:lvl2pPr lvl="1" algn="ctr" rtl="0">
              <a:lnSpc>
                <a:spcPct val="100000"/>
              </a:lnSpc>
              <a:spcBef>
                <a:spcPts val="0"/>
              </a:spcBef>
              <a:spcAft>
                <a:spcPts val="0"/>
              </a:spcAft>
              <a:buSzPts val="2200"/>
              <a:buNone/>
              <a:defRPr sz="2200"/>
            </a:lvl2pPr>
            <a:lvl3pPr lvl="2" algn="ctr" rtl="0">
              <a:lnSpc>
                <a:spcPct val="100000"/>
              </a:lnSpc>
              <a:spcBef>
                <a:spcPts val="0"/>
              </a:spcBef>
              <a:spcAft>
                <a:spcPts val="0"/>
              </a:spcAft>
              <a:buSzPts val="2200"/>
              <a:buNone/>
              <a:defRPr sz="2200"/>
            </a:lvl3pPr>
            <a:lvl4pPr lvl="3" algn="ctr" rtl="0">
              <a:lnSpc>
                <a:spcPct val="100000"/>
              </a:lnSpc>
              <a:spcBef>
                <a:spcPts val="0"/>
              </a:spcBef>
              <a:spcAft>
                <a:spcPts val="0"/>
              </a:spcAft>
              <a:buSzPts val="2200"/>
              <a:buNone/>
              <a:defRPr sz="2200"/>
            </a:lvl4pPr>
            <a:lvl5pPr lvl="4" algn="ctr" rtl="0">
              <a:lnSpc>
                <a:spcPct val="100000"/>
              </a:lnSpc>
              <a:spcBef>
                <a:spcPts val="0"/>
              </a:spcBef>
              <a:spcAft>
                <a:spcPts val="0"/>
              </a:spcAft>
              <a:buSzPts val="2200"/>
              <a:buNone/>
              <a:defRPr sz="2200"/>
            </a:lvl5pPr>
            <a:lvl6pPr lvl="5" algn="ctr" rtl="0">
              <a:lnSpc>
                <a:spcPct val="100000"/>
              </a:lnSpc>
              <a:spcBef>
                <a:spcPts val="0"/>
              </a:spcBef>
              <a:spcAft>
                <a:spcPts val="0"/>
              </a:spcAft>
              <a:buSzPts val="2200"/>
              <a:buNone/>
              <a:defRPr sz="2200"/>
            </a:lvl6pPr>
            <a:lvl7pPr lvl="6" algn="ctr" rtl="0">
              <a:lnSpc>
                <a:spcPct val="100000"/>
              </a:lnSpc>
              <a:spcBef>
                <a:spcPts val="0"/>
              </a:spcBef>
              <a:spcAft>
                <a:spcPts val="0"/>
              </a:spcAft>
              <a:buSzPts val="2200"/>
              <a:buNone/>
              <a:defRPr sz="2200"/>
            </a:lvl7pPr>
            <a:lvl8pPr lvl="7" algn="ctr" rtl="0">
              <a:lnSpc>
                <a:spcPct val="100000"/>
              </a:lnSpc>
              <a:spcBef>
                <a:spcPts val="0"/>
              </a:spcBef>
              <a:spcAft>
                <a:spcPts val="0"/>
              </a:spcAft>
              <a:buSzPts val="2200"/>
              <a:buNone/>
              <a:defRPr sz="2200"/>
            </a:lvl8pPr>
            <a:lvl9pPr lvl="8" algn="ctr" rtl="0">
              <a:lnSpc>
                <a:spcPct val="100000"/>
              </a:lnSpc>
              <a:spcBef>
                <a:spcPts val="0"/>
              </a:spcBef>
              <a:spcAft>
                <a:spcPts val="0"/>
              </a:spcAft>
              <a:buSzPts val="2200"/>
              <a:buNone/>
              <a:defRPr sz="2200"/>
            </a:lvl9pPr>
          </a:lstStyle>
          <a:p>
            <a:endParaRPr/>
          </a:p>
        </p:txBody>
      </p:sp>
      <p:sp>
        <p:nvSpPr>
          <p:cNvPr id="86" name="Google Shape;86;p13"/>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grpSp>
        <p:nvGrpSpPr>
          <p:cNvPr id="87" name="Google Shape;87;p13"/>
          <p:cNvGrpSpPr/>
          <p:nvPr/>
        </p:nvGrpSpPr>
        <p:grpSpPr>
          <a:xfrm>
            <a:off x="869463" y="1792725"/>
            <a:ext cx="656450" cy="159300"/>
            <a:chOff x="931600" y="2063975"/>
            <a:chExt cx="656450" cy="159300"/>
          </a:xfrm>
        </p:grpSpPr>
        <p:sp>
          <p:nvSpPr>
            <p:cNvPr id="88" name="Google Shape;88;p13"/>
            <p:cNvSpPr/>
            <p:nvPr/>
          </p:nvSpPr>
          <p:spPr>
            <a:xfrm>
              <a:off x="93160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13"/>
            <p:cNvSpPr/>
            <p:nvPr/>
          </p:nvSpPr>
          <p:spPr>
            <a:xfrm>
              <a:off x="1180175"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13"/>
            <p:cNvSpPr/>
            <p:nvPr/>
          </p:nvSpPr>
          <p:spPr>
            <a:xfrm>
              <a:off x="1428750" y="2063975"/>
              <a:ext cx="159300" cy="159300"/>
            </a:xfrm>
            <a:prstGeom prst="ellipse">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14"/>
          <p:cNvSpPr/>
          <p:nvPr/>
        </p:nvSpPr>
        <p:spPr>
          <a:xfrm rot="-447841">
            <a:off x="5782376" y="1295447"/>
            <a:ext cx="1799227"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4"/>
          <p:cNvSpPr/>
          <p:nvPr/>
        </p:nvSpPr>
        <p:spPr>
          <a:xfrm rot="-447841">
            <a:off x="5304435" y="1131628"/>
            <a:ext cx="1799227" cy="25"/>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14"/>
          <p:cNvSpPr/>
          <p:nvPr/>
        </p:nvSpPr>
        <p:spPr>
          <a:xfrm rot="764106">
            <a:off x="4162806" y="4691487"/>
            <a:ext cx="1056987" cy="20"/>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4"/>
          <p:cNvSpPr/>
          <p:nvPr/>
        </p:nvSpPr>
        <p:spPr>
          <a:xfrm rot="764106">
            <a:off x="3924212" y="4452490"/>
            <a:ext cx="1056987" cy="20"/>
          </a:xfrm>
          <a:custGeom>
            <a:avLst/>
            <a:gdLst/>
            <a:ahLst/>
            <a:cxnLst/>
            <a:rect l="l" t="t" r="r" b="b"/>
            <a:pathLst>
              <a:path w="71971" h="1" fill="none" extrusionOk="0">
                <a:moveTo>
                  <a:pt x="0" y="1"/>
                </a:moveTo>
                <a:lnTo>
                  <a:pt x="71971" y="1"/>
                </a:lnTo>
              </a:path>
            </a:pathLst>
          </a:custGeom>
          <a:noFill/>
          <a:ln w="9525" cap="rnd" cmpd="sng">
            <a:solidFill>
              <a:srgbClr val="FEFC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4"/>
          <p:cNvSpPr/>
          <p:nvPr/>
        </p:nvSpPr>
        <p:spPr>
          <a:xfrm>
            <a:off x="5657604" y="2347652"/>
            <a:ext cx="1163192" cy="1163192"/>
          </a:xfrm>
          <a:custGeom>
            <a:avLst/>
            <a:gdLst/>
            <a:ahLst/>
            <a:cxnLst/>
            <a:rect l="l" t="t" r="r" b="b"/>
            <a:pathLst>
              <a:path w="19584" h="19584" fill="none" extrusionOk="0">
                <a:moveTo>
                  <a:pt x="19583" y="11062"/>
                </a:moveTo>
                <a:lnTo>
                  <a:pt x="12871" y="8435"/>
                </a:lnTo>
                <a:lnTo>
                  <a:pt x="15497" y="1722"/>
                </a:lnTo>
                <a:lnTo>
                  <a:pt x="11061" y="0"/>
                </a:lnTo>
                <a:lnTo>
                  <a:pt x="8435" y="6713"/>
                </a:lnTo>
                <a:lnTo>
                  <a:pt x="1722" y="4086"/>
                </a:lnTo>
                <a:lnTo>
                  <a:pt x="0" y="8523"/>
                </a:lnTo>
                <a:lnTo>
                  <a:pt x="6713" y="11149"/>
                </a:lnTo>
                <a:lnTo>
                  <a:pt x="4086" y="17862"/>
                </a:lnTo>
                <a:lnTo>
                  <a:pt x="8522" y="19584"/>
                </a:lnTo>
                <a:lnTo>
                  <a:pt x="11149" y="12871"/>
                </a:lnTo>
                <a:lnTo>
                  <a:pt x="17832" y="1549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4"/>
          <p:cNvSpPr/>
          <p:nvPr/>
        </p:nvSpPr>
        <p:spPr>
          <a:xfrm>
            <a:off x="7573976" y="1159913"/>
            <a:ext cx="1025067" cy="634214"/>
          </a:xfrm>
          <a:custGeom>
            <a:avLst/>
            <a:gdLst/>
            <a:ahLst/>
            <a:cxnLst/>
            <a:rect l="l" t="t" r="r" b="b"/>
            <a:pathLst>
              <a:path w="16607" h="10274" fill="none" extrusionOk="0">
                <a:moveTo>
                  <a:pt x="1" y="10274"/>
                </a:moveTo>
                <a:lnTo>
                  <a:pt x="16607" y="8494"/>
                </a:lnTo>
                <a:lnTo>
                  <a:pt x="12463" y="1"/>
                </a:lnTo>
                <a:close/>
              </a:path>
            </a:pathLst>
          </a:custGeom>
          <a:noFill/>
          <a:ln w="9525" cap="rnd"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p:nvPr/>
        </p:nvSpPr>
        <p:spPr>
          <a:xfrm>
            <a:off x="295321" y="1014775"/>
            <a:ext cx="376523" cy="524335"/>
          </a:xfrm>
          <a:custGeom>
            <a:avLst/>
            <a:gdLst/>
            <a:ahLst/>
            <a:cxnLst/>
            <a:rect l="l" t="t" r="r" b="b"/>
            <a:pathLst>
              <a:path w="6100" h="8494" fill="none" extrusionOk="0">
                <a:moveTo>
                  <a:pt x="6100" y="8494"/>
                </a:moveTo>
                <a:lnTo>
                  <a:pt x="0" y="6130"/>
                </a:lnTo>
                <a:lnTo>
                  <a:pt x="1956"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4"/>
          <p:cNvSpPr txBox="1">
            <a:spLocks noGrp="1"/>
          </p:cNvSpPr>
          <p:nvPr>
            <p:ph type="body" idx="1"/>
          </p:nvPr>
        </p:nvSpPr>
        <p:spPr>
          <a:xfrm>
            <a:off x="859950" y="1733200"/>
            <a:ext cx="7424100" cy="2309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chemeClr val="dk1"/>
              </a:buClr>
              <a:buSzPts val="1800"/>
              <a:buFont typeface="Merriweather"/>
              <a:buChar char="●"/>
              <a:defRPr sz="1600"/>
            </a:lvl1pPr>
            <a:lvl2pPr marL="914400" lvl="1" indent="-317500" rtl="0">
              <a:spcBef>
                <a:spcPts val="1600"/>
              </a:spcBef>
              <a:spcAft>
                <a:spcPts val="0"/>
              </a:spcAft>
              <a:buClr>
                <a:schemeClr val="dk1"/>
              </a:buClr>
              <a:buSzPts val="1400"/>
              <a:buFont typeface="Merriweather"/>
              <a:buChar char="○"/>
              <a:defRPr sz="1600"/>
            </a:lvl2pPr>
            <a:lvl3pPr marL="1371600" lvl="2" indent="-317500" rtl="0">
              <a:spcBef>
                <a:spcPts val="1600"/>
              </a:spcBef>
              <a:spcAft>
                <a:spcPts val="0"/>
              </a:spcAft>
              <a:buClr>
                <a:schemeClr val="dk1"/>
              </a:buClr>
              <a:buSzPts val="1400"/>
              <a:buFont typeface="Merriweather"/>
              <a:buChar char="■"/>
              <a:defRPr/>
            </a:lvl3pPr>
            <a:lvl4pPr marL="1828800" lvl="3" indent="-317500" rtl="0">
              <a:spcBef>
                <a:spcPts val="1600"/>
              </a:spcBef>
              <a:spcAft>
                <a:spcPts val="0"/>
              </a:spcAft>
              <a:buClr>
                <a:schemeClr val="dk1"/>
              </a:buClr>
              <a:buSzPts val="1400"/>
              <a:buFont typeface="Merriweather"/>
              <a:buChar char="●"/>
              <a:defRPr/>
            </a:lvl4pPr>
            <a:lvl5pPr marL="2286000" lvl="4" indent="-317500" rtl="0">
              <a:spcBef>
                <a:spcPts val="1600"/>
              </a:spcBef>
              <a:spcAft>
                <a:spcPts val="0"/>
              </a:spcAft>
              <a:buClr>
                <a:schemeClr val="dk1"/>
              </a:buClr>
              <a:buSzPts val="1400"/>
              <a:buFont typeface="Merriweather"/>
              <a:buChar char="○"/>
              <a:defRPr/>
            </a:lvl5pPr>
            <a:lvl6pPr marL="2743200" lvl="5" indent="-317500" rtl="0">
              <a:spcBef>
                <a:spcPts val="1600"/>
              </a:spcBef>
              <a:spcAft>
                <a:spcPts val="0"/>
              </a:spcAft>
              <a:buClr>
                <a:schemeClr val="dk1"/>
              </a:buClr>
              <a:buSzPts val="1400"/>
              <a:buFont typeface="Merriweather"/>
              <a:buChar char="■"/>
              <a:defRPr/>
            </a:lvl6pPr>
            <a:lvl7pPr marL="3200400" lvl="6" indent="-317500" rtl="0">
              <a:spcBef>
                <a:spcPts val="1600"/>
              </a:spcBef>
              <a:spcAft>
                <a:spcPts val="0"/>
              </a:spcAft>
              <a:buClr>
                <a:schemeClr val="dk1"/>
              </a:buClr>
              <a:buSzPts val="1400"/>
              <a:buFont typeface="Merriweather"/>
              <a:buChar char="●"/>
              <a:defRPr/>
            </a:lvl7pPr>
            <a:lvl8pPr marL="3657600" lvl="7" indent="-317500" rtl="0">
              <a:spcBef>
                <a:spcPts val="1600"/>
              </a:spcBef>
              <a:spcAft>
                <a:spcPts val="0"/>
              </a:spcAft>
              <a:buClr>
                <a:schemeClr val="dk1"/>
              </a:buClr>
              <a:buSzPts val="1400"/>
              <a:buFont typeface="Merriweather"/>
              <a:buChar char="○"/>
              <a:defRPr/>
            </a:lvl8pPr>
            <a:lvl9pPr marL="4114800" lvl="8" indent="-317500" rtl="0">
              <a:spcBef>
                <a:spcPts val="1600"/>
              </a:spcBef>
              <a:spcAft>
                <a:spcPts val="1600"/>
              </a:spcAft>
              <a:buClr>
                <a:schemeClr val="dk1"/>
              </a:buClr>
              <a:buSzPts val="1400"/>
              <a:buFont typeface="Merriweather"/>
              <a:buChar char="■"/>
              <a:defRPr/>
            </a:lvl9pPr>
          </a:lstStyle>
          <a:p>
            <a:endParaRPr/>
          </a:p>
        </p:txBody>
      </p:sp>
      <p:sp>
        <p:nvSpPr>
          <p:cNvPr id="100" name="Google Shape;100;p14"/>
          <p:cNvSpPr txBox="1">
            <a:spLocks noGrp="1"/>
          </p:cNvSpPr>
          <p:nvPr>
            <p:ph type="title"/>
          </p:nvPr>
        </p:nvSpPr>
        <p:spPr>
          <a:xfrm>
            <a:off x="701100" y="569300"/>
            <a:ext cx="7741800" cy="362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theme" Target="../theme/theme2.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0" Type="http://schemas.openxmlformats.org/officeDocument/2006/relationships/slideLayout" Target="../slideLayouts/slideLayout26.xml"/><Relationship Id="rId29" Type="http://schemas.openxmlformats.org/officeDocument/2006/relationships/slideLayout" Target="../slideLayouts/slideLayout35.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image" Target="../media/image1.jpg"/><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8" Type="http://schemas.openxmlformats.org/officeDocument/2006/relationships/slideLayout" Target="../slideLayouts/slideLayout14.xml"/><Relationship Id="rId3"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l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23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1pPr>
            <a:lvl2pPr lvl="1"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2pPr>
            <a:lvl3pPr lvl="2"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3pPr>
            <a:lvl4pPr lvl="3"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4pPr>
            <a:lvl5pPr lvl="4"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5pPr>
            <a:lvl6pPr lvl="5"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6pPr>
            <a:lvl7pPr lvl="6"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7pPr>
            <a:lvl8pPr lvl="7"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8pPr>
            <a:lvl9pPr lvl="8" rtl="0">
              <a:spcBef>
                <a:spcPts val="0"/>
              </a:spcBef>
              <a:spcAft>
                <a:spcPts val="0"/>
              </a:spcAft>
              <a:buClr>
                <a:schemeClr val="dk2"/>
              </a:buClr>
              <a:buSzPts val="3000"/>
              <a:buFont typeface="Raleway"/>
              <a:buNone/>
              <a:defRPr sz="30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marL="914400" lvl="1"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marL="1371600" lvl="2"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marL="1828800" lvl="3"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marL="2286000" lvl="4"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marL="2743200" lvl="5"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marL="3200400" lvl="6"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marL="3657600" lvl="7" indent="-317500" rtl="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marL="4114800" lvl="8" indent="-317500" rtl="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97999" y="468875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lt2"/>
                </a:solidFill>
                <a:latin typeface="Source Sans Pro"/>
                <a:ea typeface="Source Sans Pro"/>
                <a:cs typeface="Source Sans Pro"/>
                <a:sym typeface="Source Sans Pro"/>
              </a:defRPr>
            </a:lvl1pPr>
            <a:lvl2pPr lvl="1" algn="r" rtl="0">
              <a:buNone/>
              <a:defRPr sz="1000">
                <a:solidFill>
                  <a:schemeClr val="lt2"/>
                </a:solidFill>
                <a:latin typeface="Source Sans Pro"/>
                <a:ea typeface="Source Sans Pro"/>
                <a:cs typeface="Source Sans Pro"/>
                <a:sym typeface="Source Sans Pro"/>
              </a:defRPr>
            </a:lvl2pPr>
            <a:lvl3pPr lvl="2" algn="r" rtl="0">
              <a:buNone/>
              <a:defRPr sz="1000">
                <a:solidFill>
                  <a:schemeClr val="lt2"/>
                </a:solidFill>
                <a:latin typeface="Source Sans Pro"/>
                <a:ea typeface="Source Sans Pro"/>
                <a:cs typeface="Source Sans Pro"/>
                <a:sym typeface="Source Sans Pro"/>
              </a:defRPr>
            </a:lvl3pPr>
            <a:lvl4pPr lvl="3" algn="r" rtl="0">
              <a:buNone/>
              <a:defRPr sz="1000">
                <a:solidFill>
                  <a:schemeClr val="lt2"/>
                </a:solidFill>
                <a:latin typeface="Source Sans Pro"/>
                <a:ea typeface="Source Sans Pro"/>
                <a:cs typeface="Source Sans Pro"/>
                <a:sym typeface="Source Sans Pro"/>
              </a:defRPr>
            </a:lvl4pPr>
            <a:lvl5pPr lvl="4" algn="r" rtl="0">
              <a:buNone/>
              <a:defRPr sz="1000">
                <a:solidFill>
                  <a:schemeClr val="lt2"/>
                </a:solidFill>
                <a:latin typeface="Source Sans Pro"/>
                <a:ea typeface="Source Sans Pro"/>
                <a:cs typeface="Source Sans Pro"/>
                <a:sym typeface="Source Sans Pro"/>
              </a:defRPr>
            </a:lvl5pPr>
            <a:lvl6pPr lvl="5" algn="r" rtl="0">
              <a:buNone/>
              <a:defRPr sz="1000">
                <a:solidFill>
                  <a:schemeClr val="lt2"/>
                </a:solidFill>
                <a:latin typeface="Source Sans Pro"/>
                <a:ea typeface="Source Sans Pro"/>
                <a:cs typeface="Source Sans Pro"/>
                <a:sym typeface="Source Sans Pro"/>
              </a:defRPr>
            </a:lvl6pPr>
            <a:lvl7pPr lvl="6" algn="r" rtl="0">
              <a:buNone/>
              <a:defRPr sz="1000">
                <a:solidFill>
                  <a:schemeClr val="lt2"/>
                </a:solidFill>
                <a:latin typeface="Source Sans Pro"/>
                <a:ea typeface="Source Sans Pro"/>
                <a:cs typeface="Source Sans Pro"/>
                <a:sym typeface="Source Sans Pro"/>
              </a:defRPr>
            </a:lvl7pPr>
            <a:lvl8pPr lvl="7" algn="r" rtl="0">
              <a:buNone/>
              <a:defRPr sz="1000">
                <a:solidFill>
                  <a:schemeClr val="lt2"/>
                </a:solidFill>
                <a:latin typeface="Source Sans Pro"/>
                <a:ea typeface="Source Sans Pro"/>
                <a:cs typeface="Source Sans Pro"/>
                <a:sym typeface="Source Sans Pro"/>
              </a:defRPr>
            </a:lvl8pPr>
            <a:lvl9pPr lvl="8" algn="r" rtl="0">
              <a:buNone/>
              <a:defRPr sz="1000">
                <a:solidFill>
                  <a:schemeClr val="lt2"/>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8">
            <a:alphaModFix/>
          </a:blip>
          <a:stretch>
            <a:fillRect/>
          </a:stretch>
        </p:blipFill>
        <p:spPr>
          <a:xfrm>
            <a:off x="7923971" y="10378"/>
            <a:ext cx="1220030" cy="102222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6"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5"/>
        </a:solidFill>
        <a:effectLst/>
      </p:bgPr>
    </p:bg>
    <p:spTree>
      <p:nvGrpSpPr>
        <p:cNvPr id="1" name="Shape 62"/>
        <p:cNvGrpSpPr/>
        <p:nvPr/>
      </p:nvGrpSpPr>
      <p:grpSpPr>
        <a:xfrm>
          <a:off x="0" y="0"/>
          <a:ext cx="0" cy="0"/>
          <a:chOff x="0" y="0"/>
          <a:chExt cx="0" cy="0"/>
        </a:xfrm>
      </p:grpSpPr>
      <p:sp>
        <p:nvSpPr>
          <p:cNvPr id="63" name="Google Shape;63;p11"/>
          <p:cNvSpPr txBox="1">
            <a:spLocks noGrp="1"/>
          </p:cNvSpPr>
          <p:nvPr>
            <p:ph type="title"/>
          </p:nvPr>
        </p:nvSpPr>
        <p:spPr>
          <a:xfrm>
            <a:off x="311700" y="445025"/>
            <a:ext cx="8520600" cy="572700"/>
          </a:xfrm>
          <a:prstGeom prst="rect">
            <a:avLst/>
          </a:prstGeom>
          <a:noFill/>
          <a:ln>
            <a:noFill/>
          </a:ln>
          <a:effectLst>
            <a:outerShdw blurRad="142875" dist="95250" dir="10200000" algn="bl" rotWithShape="0">
              <a:schemeClr val="dk2">
                <a:alpha val="30000"/>
              </a:schemeClr>
            </a:outerShdw>
          </a:effectLst>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Raleway"/>
              <a:buNone/>
              <a:defRPr sz="2800" b="1">
                <a:solidFill>
                  <a:schemeClr val="lt1"/>
                </a:solidFill>
                <a:latin typeface="Raleway"/>
                <a:ea typeface="Raleway"/>
                <a:cs typeface="Raleway"/>
                <a:sym typeface="Raleway"/>
              </a:defRPr>
            </a:lvl1pPr>
            <a:lvl2pPr lvl="1" rtl="0">
              <a:spcBef>
                <a:spcPts val="0"/>
              </a:spcBef>
              <a:spcAft>
                <a:spcPts val="0"/>
              </a:spcAft>
              <a:buClr>
                <a:schemeClr val="lt1"/>
              </a:buClr>
              <a:buSzPts val="2800"/>
              <a:buFont typeface="Michroma"/>
              <a:buNone/>
              <a:defRPr sz="2800" b="1">
                <a:solidFill>
                  <a:schemeClr val="lt1"/>
                </a:solidFill>
                <a:latin typeface="Michroma"/>
                <a:ea typeface="Michroma"/>
                <a:cs typeface="Michroma"/>
                <a:sym typeface="Michroma"/>
              </a:defRPr>
            </a:lvl2pPr>
            <a:lvl3pPr lvl="2" rtl="0">
              <a:spcBef>
                <a:spcPts val="0"/>
              </a:spcBef>
              <a:spcAft>
                <a:spcPts val="0"/>
              </a:spcAft>
              <a:buClr>
                <a:schemeClr val="lt1"/>
              </a:buClr>
              <a:buSzPts val="2800"/>
              <a:buFont typeface="Michroma"/>
              <a:buNone/>
              <a:defRPr sz="2800" b="1">
                <a:solidFill>
                  <a:schemeClr val="lt1"/>
                </a:solidFill>
                <a:latin typeface="Michroma"/>
                <a:ea typeface="Michroma"/>
                <a:cs typeface="Michroma"/>
                <a:sym typeface="Michroma"/>
              </a:defRPr>
            </a:lvl3pPr>
            <a:lvl4pPr lvl="3" rtl="0">
              <a:spcBef>
                <a:spcPts val="0"/>
              </a:spcBef>
              <a:spcAft>
                <a:spcPts val="0"/>
              </a:spcAft>
              <a:buClr>
                <a:schemeClr val="lt1"/>
              </a:buClr>
              <a:buSzPts val="2800"/>
              <a:buFont typeface="Michroma"/>
              <a:buNone/>
              <a:defRPr sz="2800" b="1">
                <a:solidFill>
                  <a:schemeClr val="lt1"/>
                </a:solidFill>
                <a:latin typeface="Michroma"/>
                <a:ea typeface="Michroma"/>
                <a:cs typeface="Michroma"/>
                <a:sym typeface="Michroma"/>
              </a:defRPr>
            </a:lvl4pPr>
            <a:lvl5pPr lvl="4" rtl="0">
              <a:spcBef>
                <a:spcPts val="0"/>
              </a:spcBef>
              <a:spcAft>
                <a:spcPts val="0"/>
              </a:spcAft>
              <a:buClr>
                <a:schemeClr val="lt1"/>
              </a:buClr>
              <a:buSzPts val="2800"/>
              <a:buFont typeface="Michroma"/>
              <a:buNone/>
              <a:defRPr sz="2800" b="1">
                <a:solidFill>
                  <a:schemeClr val="lt1"/>
                </a:solidFill>
                <a:latin typeface="Michroma"/>
                <a:ea typeface="Michroma"/>
                <a:cs typeface="Michroma"/>
                <a:sym typeface="Michroma"/>
              </a:defRPr>
            </a:lvl5pPr>
            <a:lvl6pPr lvl="5" rtl="0">
              <a:spcBef>
                <a:spcPts val="0"/>
              </a:spcBef>
              <a:spcAft>
                <a:spcPts val="0"/>
              </a:spcAft>
              <a:buClr>
                <a:schemeClr val="lt1"/>
              </a:buClr>
              <a:buSzPts val="2800"/>
              <a:buFont typeface="Michroma"/>
              <a:buNone/>
              <a:defRPr sz="2800" b="1">
                <a:solidFill>
                  <a:schemeClr val="lt1"/>
                </a:solidFill>
                <a:latin typeface="Michroma"/>
                <a:ea typeface="Michroma"/>
                <a:cs typeface="Michroma"/>
                <a:sym typeface="Michroma"/>
              </a:defRPr>
            </a:lvl6pPr>
            <a:lvl7pPr lvl="6" rtl="0">
              <a:spcBef>
                <a:spcPts val="0"/>
              </a:spcBef>
              <a:spcAft>
                <a:spcPts val="0"/>
              </a:spcAft>
              <a:buClr>
                <a:schemeClr val="lt1"/>
              </a:buClr>
              <a:buSzPts val="2800"/>
              <a:buFont typeface="Michroma"/>
              <a:buNone/>
              <a:defRPr sz="2800" b="1">
                <a:solidFill>
                  <a:schemeClr val="lt1"/>
                </a:solidFill>
                <a:latin typeface="Michroma"/>
                <a:ea typeface="Michroma"/>
                <a:cs typeface="Michroma"/>
                <a:sym typeface="Michroma"/>
              </a:defRPr>
            </a:lvl7pPr>
            <a:lvl8pPr lvl="7" rtl="0">
              <a:spcBef>
                <a:spcPts val="0"/>
              </a:spcBef>
              <a:spcAft>
                <a:spcPts val="0"/>
              </a:spcAft>
              <a:buClr>
                <a:schemeClr val="lt1"/>
              </a:buClr>
              <a:buSzPts val="2800"/>
              <a:buFont typeface="Michroma"/>
              <a:buNone/>
              <a:defRPr sz="2800" b="1">
                <a:solidFill>
                  <a:schemeClr val="lt1"/>
                </a:solidFill>
                <a:latin typeface="Michroma"/>
                <a:ea typeface="Michroma"/>
                <a:cs typeface="Michroma"/>
                <a:sym typeface="Michroma"/>
              </a:defRPr>
            </a:lvl8pPr>
            <a:lvl9pPr lvl="8" rtl="0">
              <a:spcBef>
                <a:spcPts val="0"/>
              </a:spcBef>
              <a:spcAft>
                <a:spcPts val="0"/>
              </a:spcAft>
              <a:buClr>
                <a:schemeClr val="lt1"/>
              </a:buClr>
              <a:buSzPts val="2800"/>
              <a:buFont typeface="Michroma"/>
              <a:buNone/>
              <a:defRPr sz="2800" b="1">
                <a:solidFill>
                  <a:schemeClr val="lt1"/>
                </a:solidFill>
                <a:latin typeface="Michroma"/>
                <a:ea typeface="Michroma"/>
                <a:cs typeface="Michroma"/>
                <a:sym typeface="Michroma"/>
              </a:defRPr>
            </a:lvl9pPr>
          </a:lstStyle>
          <a:p>
            <a:endParaRPr/>
          </a:p>
        </p:txBody>
      </p:sp>
      <p:sp>
        <p:nvSpPr>
          <p:cNvPr id="64" name="Google Shape;64;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00000"/>
              </a:lnSpc>
              <a:spcBef>
                <a:spcPts val="0"/>
              </a:spcBef>
              <a:spcAft>
                <a:spcPts val="0"/>
              </a:spcAft>
              <a:buClr>
                <a:schemeClr val="lt1"/>
              </a:buClr>
              <a:buSzPts val="1800"/>
              <a:buFont typeface="Raleway"/>
              <a:buChar char="●"/>
              <a:defRPr sz="1800">
                <a:solidFill>
                  <a:schemeClr val="lt1"/>
                </a:solidFill>
                <a:latin typeface="Raleway"/>
                <a:ea typeface="Raleway"/>
                <a:cs typeface="Raleway"/>
                <a:sym typeface="Raleway"/>
              </a:defRPr>
            </a:lvl1pPr>
            <a:lvl2pPr marL="914400" lvl="1" indent="-317500" rtl="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rtl="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rtl="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rtl="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rtl="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rtl="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rtl="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rtl="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pic>
        <p:nvPicPr>
          <p:cNvPr id="65" name="Google Shape;65;p11"/>
          <p:cNvPicPr preferRelativeResize="0"/>
          <p:nvPr/>
        </p:nvPicPr>
        <p:blipFill>
          <a:blip r:embed="rId40">
            <a:alphaModFix/>
          </a:blip>
          <a:stretch>
            <a:fillRect/>
          </a:stretch>
        </p:blipFill>
        <p:spPr>
          <a:xfrm>
            <a:off x="8066550" y="75425"/>
            <a:ext cx="1002000" cy="942300"/>
          </a:xfrm>
          <a:prstGeom prst="ellipse">
            <a:avLst/>
          </a:prstGeom>
          <a:noFill/>
          <a:ln>
            <a:noFill/>
          </a:ln>
        </p:spPr>
      </p:pic>
    </p:spTree>
  </p:cSld>
  <p:clrMap bg1="lt1" tx1="dk1" bg2="dk2" tx2="lt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 id="2147483694" r:id="rId3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11"/>
        <p:cNvGrpSpPr/>
        <p:nvPr/>
      </p:nvGrpSpPr>
      <p:grpSpPr>
        <a:xfrm>
          <a:off x="0" y="0"/>
          <a:ext cx="0" cy="0"/>
          <a:chOff x="0" y="0"/>
          <a:chExt cx="0" cy="0"/>
        </a:xfrm>
      </p:grpSpPr>
      <p:sp>
        <p:nvSpPr>
          <p:cNvPr id="412" name="Google Shape;412;p50"/>
          <p:cNvSpPr/>
          <p:nvPr/>
        </p:nvSpPr>
        <p:spPr>
          <a:xfrm rot="8398051">
            <a:off x="4625530" y="1059756"/>
            <a:ext cx="817232" cy="918145"/>
          </a:xfrm>
          <a:custGeom>
            <a:avLst/>
            <a:gdLst/>
            <a:ahLst/>
            <a:cxnLst/>
            <a:rect l="l" t="t" r="r" b="b"/>
            <a:pathLst>
              <a:path w="21744" h="24429" fill="none" extrusionOk="0">
                <a:moveTo>
                  <a:pt x="21744" y="24428"/>
                </a:moveTo>
                <a:lnTo>
                  <a:pt x="17979" y="0"/>
                </a:lnTo>
                <a:lnTo>
                  <a:pt x="1" y="7909"/>
                </a:lnTo>
                <a:close/>
              </a:path>
            </a:pathLst>
          </a:custGeom>
          <a:noFill/>
          <a:ln w="9525" cap="rnd"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0"/>
          <p:cNvSpPr txBox="1">
            <a:spLocks noGrp="1"/>
          </p:cNvSpPr>
          <p:nvPr>
            <p:ph type="subTitle" idx="1"/>
          </p:nvPr>
        </p:nvSpPr>
        <p:spPr>
          <a:xfrm>
            <a:off x="1160150" y="3819100"/>
            <a:ext cx="3905100" cy="317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Date / Người giảng dạy</a:t>
            </a:r>
            <a:endParaRPr/>
          </a:p>
        </p:txBody>
      </p:sp>
      <p:sp>
        <p:nvSpPr>
          <p:cNvPr id="414" name="Google Shape;414;p50"/>
          <p:cNvSpPr txBox="1">
            <a:spLocks noGrp="1"/>
          </p:cNvSpPr>
          <p:nvPr>
            <p:ph type="ctrTitle"/>
          </p:nvPr>
        </p:nvSpPr>
        <p:spPr>
          <a:xfrm>
            <a:off x="1160150" y="2133162"/>
            <a:ext cx="4361700" cy="2336100"/>
          </a:xfrm>
          <a:prstGeom prst="rect">
            <a:avLst/>
          </a:prstGeom>
        </p:spPr>
        <p:txBody>
          <a:bodyPr spcFirstLastPara="1" wrap="square" lIns="91425" tIns="91425" rIns="91425" bIns="91425" anchor="ctr" anchorCtr="0">
            <a:noAutofit/>
          </a:bodyPr>
          <a:lstStyle/>
          <a:p>
            <a:r>
              <a:rPr lang="en-US" sz="2800" b="0" dirty="0"/>
              <a:t>A SIMPLE CLASSIFICATION PROBLEM CODING TO UNDERSTAND STRUCTURE OF A MODELING PROBLEM</a:t>
            </a:r>
            <a:br>
              <a:rPr lang="en-US" sz="2800" b="0" dirty="0"/>
            </a:br>
            <a:br>
              <a:rPr lang="en-US" dirty="0"/>
            </a:b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D0DC2-380F-924E-8311-BF723BCDF78E}"/>
              </a:ext>
            </a:extLst>
          </p:cNvPr>
          <p:cNvSpPr>
            <a:spLocks noGrp="1"/>
          </p:cNvSpPr>
          <p:nvPr>
            <p:ph type="title"/>
          </p:nvPr>
        </p:nvSpPr>
        <p:spPr/>
        <p:txBody>
          <a:bodyPr/>
          <a:lstStyle/>
          <a:p>
            <a:r>
              <a:rPr lang="en-VN" dirty="0"/>
              <a:t>Data analysing</a:t>
            </a:r>
          </a:p>
        </p:txBody>
      </p:sp>
      <p:sp>
        <p:nvSpPr>
          <p:cNvPr id="4" name="TextBox 3">
            <a:extLst>
              <a:ext uri="{FF2B5EF4-FFF2-40B4-BE49-F238E27FC236}">
                <a16:creationId xmlns:a16="http://schemas.microsoft.com/office/drawing/2014/main" id="{096FAC7B-168C-524A-8E67-EBBC5A7FEF0E}"/>
              </a:ext>
            </a:extLst>
          </p:cNvPr>
          <p:cNvSpPr txBox="1"/>
          <p:nvPr/>
        </p:nvSpPr>
        <p:spPr>
          <a:xfrm>
            <a:off x="231006" y="1058779"/>
            <a:ext cx="6353021" cy="307777"/>
          </a:xfrm>
          <a:prstGeom prst="rect">
            <a:avLst/>
          </a:prstGeom>
          <a:noFill/>
        </p:spPr>
        <p:txBody>
          <a:bodyPr wrap="none" rtlCol="0">
            <a:spAutoFit/>
          </a:bodyPr>
          <a:lstStyle/>
          <a:p>
            <a:r>
              <a:rPr lang="en-VN" dirty="0"/>
              <a:t>Data analysing sẽ bao gồm 2 steps chính: Data cleansing và Data exploratory</a:t>
            </a:r>
          </a:p>
        </p:txBody>
      </p:sp>
      <p:graphicFrame>
        <p:nvGraphicFramePr>
          <p:cNvPr id="5" name="Table 5">
            <a:extLst>
              <a:ext uri="{FF2B5EF4-FFF2-40B4-BE49-F238E27FC236}">
                <a16:creationId xmlns:a16="http://schemas.microsoft.com/office/drawing/2014/main" id="{FEC77502-A315-6D4C-B76E-32CF43453902}"/>
              </a:ext>
            </a:extLst>
          </p:cNvPr>
          <p:cNvGraphicFramePr>
            <a:graphicFrameLocks noGrp="1"/>
          </p:cNvGraphicFramePr>
          <p:nvPr>
            <p:extLst>
              <p:ext uri="{D42A27DB-BD31-4B8C-83A1-F6EECF244321}">
                <p14:modId xmlns:p14="http://schemas.microsoft.com/office/powerpoint/2010/main" val="193768200"/>
              </p:ext>
            </p:extLst>
          </p:nvPr>
        </p:nvGraphicFramePr>
        <p:xfrm>
          <a:off x="866196" y="1579535"/>
          <a:ext cx="7411608" cy="2915463"/>
        </p:xfrm>
        <a:graphic>
          <a:graphicData uri="http://schemas.openxmlformats.org/drawingml/2006/table">
            <a:tbl>
              <a:tblPr firstRow="1" bandRow="1">
                <a:tableStyleId>{098F286F-C546-4426-A60C-F1DA06F482A7}</a:tableStyleId>
              </a:tblPr>
              <a:tblGrid>
                <a:gridCol w="3705804">
                  <a:extLst>
                    <a:ext uri="{9D8B030D-6E8A-4147-A177-3AD203B41FA5}">
                      <a16:colId xmlns:a16="http://schemas.microsoft.com/office/drawing/2014/main" val="2457311753"/>
                    </a:ext>
                  </a:extLst>
                </a:gridCol>
                <a:gridCol w="3705804">
                  <a:extLst>
                    <a:ext uri="{9D8B030D-6E8A-4147-A177-3AD203B41FA5}">
                      <a16:colId xmlns:a16="http://schemas.microsoft.com/office/drawing/2014/main" val="101051303"/>
                    </a:ext>
                  </a:extLst>
                </a:gridCol>
              </a:tblGrid>
              <a:tr h="2915463">
                <a:tc>
                  <a:txBody>
                    <a:bodyPr/>
                    <a:lstStyle/>
                    <a:p>
                      <a:r>
                        <a:rPr lang="en-VN" dirty="0">
                          <a:solidFill>
                            <a:schemeClr val="tx1"/>
                          </a:solidFill>
                        </a:rPr>
                        <a:t>Data cleansing</a:t>
                      </a:r>
                      <a:r>
                        <a:rPr lang="en-VN" dirty="0"/>
                        <a:t>:</a:t>
                      </a:r>
                    </a:p>
                    <a:p>
                      <a:r>
                        <a:rPr lang="en-VN" dirty="0">
                          <a:solidFill>
                            <a:schemeClr val="tx1"/>
                          </a:solidFill>
                        </a:rPr>
                        <a:t>-----</a:t>
                      </a:r>
                    </a:p>
                    <a:p>
                      <a:r>
                        <a:rPr lang="en-VN" sz="1200" dirty="0"/>
                        <a:t>- </a:t>
                      </a:r>
                      <a:r>
                        <a:rPr lang="vi-VN" sz="1200" dirty="0"/>
                        <a:t>Có những dữ liệu được thu thập có thể không hữu ích hoặc không liên quan đến mục tiêu phân tích của bạn, do đó dữ liệu cần được làm sạch. </a:t>
                      </a:r>
                    </a:p>
                    <a:p>
                      <a:r>
                        <a:rPr lang="vi-VN" sz="1200" dirty="0"/>
                        <a:t>- Dữ liệu được thu thập có thể chứa các bản ghi trùng lặp, khoảng trắng hoặc lỗi. </a:t>
                      </a:r>
                    </a:p>
                    <a:p>
                      <a:r>
                        <a:rPr lang="vi-VN" sz="1200" dirty="0"/>
                        <a:t>- Giai đoạn này phải được thực hiện trước phân tích vì dựa trên việc làm sạch dữ liệu, đầu ra phân tích của bạn sẽ gần hơn với kết quả mong đợi.</a:t>
                      </a:r>
                    </a:p>
                    <a:p>
                      <a:endParaRPr lang="en-VN" dirty="0"/>
                    </a:p>
                  </a:txBody>
                  <a:tcPr/>
                </a:tc>
                <a:tc>
                  <a:txBody>
                    <a:bodyPr/>
                    <a:lstStyle/>
                    <a:p>
                      <a:r>
                        <a:rPr lang="en-VN" dirty="0">
                          <a:solidFill>
                            <a:schemeClr val="tx1"/>
                          </a:solidFill>
                        </a:rPr>
                        <a:t>Data exploratory:</a:t>
                      </a:r>
                    </a:p>
                    <a:p>
                      <a:r>
                        <a:rPr lang="en-VN" dirty="0">
                          <a:solidFill>
                            <a:schemeClr val="tx1"/>
                          </a:solidFill>
                        </a:rPr>
                        <a:t>-----</a:t>
                      </a:r>
                    </a:p>
                    <a:p>
                      <a:r>
                        <a:rPr lang="vi-VN" dirty="0">
                          <a:solidFill>
                            <a:schemeClr val="accent1">
                              <a:lumMod val="50000"/>
                            </a:schemeClr>
                          </a:solidFill>
                        </a:rPr>
                        <a:t>- Sau khi dữ liệu được thu thập, làm sạch và xử lý, dữ liệu có thể sử dụng để phân tích. </a:t>
                      </a:r>
                    </a:p>
                    <a:p>
                      <a:r>
                        <a:rPr lang="vi-VN" dirty="0">
                          <a:solidFill>
                            <a:schemeClr val="accent1">
                              <a:lumMod val="50000"/>
                            </a:schemeClr>
                          </a:solidFill>
                        </a:rPr>
                        <a:t>- Trong quá trình phân tích, có thể thấy thông tin chính xác bạn cần hoặc bạn cần thu thập thêm dữ liệu. </a:t>
                      </a:r>
                    </a:p>
                    <a:p>
                      <a:r>
                        <a:rPr lang="vi-VN" dirty="0">
                          <a:solidFill>
                            <a:schemeClr val="accent1">
                              <a:lumMod val="50000"/>
                            </a:schemeClr>
                          </a:solidFill>
                        </a:rPr>
                        <a:t>- Trong giai đoạn này, bạn có thể sử dụng các công cụ và phần mềm phân tích dữ liệu để giúp bạn hiểu, giải thích và rút ra kết luận dựa trên các yêu cầu.</a:t>
                      </a:r>
                    </a:p>
                    <a:p>
                      <a:endParaRPr lang="en-VN" dirty="0">
                        <a:solidFill>
                          <a:schemeClr val="accent1">
                            <a:lumMod val="50000"/>
                          </a:schemeClr>
                        </a:solidFill>
                      </a:endParaRPr>
                    </a:p>
                  </a:txBody>
                  <a:tcPr/>
                </a:tc>
                <a:extLst>
                  <a:ext uri="{0D108BD9-81ED-4DB2-BD59-A6C34878D82A}">
                    <a16:rowId xmlns:a16="http://schemas.microsoft.com/office/drawing/2014/main" val="3820820471"/>
                  </a:ext>
                </a:extLst>
              </a:tr>
            </a:tbl>
          </a:graphicData>
        </a:graphic>
      </p:graphicFrame>
    </p:spTree>
    <p:extLst>
      <p:ext uri="{BB962C8B-B14F-4D97-AF65-F5344CB8AC3E}">
        <p14:creationId xmlns:p14="http://schemas.microsoft.com/office/powerpoint/2010/main" val="26227986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2A6A4-7C70-084E-8A2D-95217385F00F}"/>
              </a:ext>
            </a:extLst>
          </p:cNvPr>
          <p:cNvSpPr>
            <a:spLocks noGrp="1"/>
          </p:cNvSpPr>
          <p:nvPr>
            <p:ph type="title"/>
          </p:nvPr>
        </p:nvSpPr>
        <p:spPr/>
        <p:txBody>
          <a:bodyPr/>
          <a:lstStyle/>
          <a:p>
            <a:r>
              <a:rPr lang="en-VN" dirty="0"/>
              <a:t>Data analysing - example</a:t>
            </a:r>
          </a:p>
        </p:txBody>
      </p:sp>
      <p:sp>
        <p:nvSpPr>
          <p:cNvPr id="4" name="TextBox 3">
            <a:extLst>
              <a:ext uri="{FF2B5EF4-FFF2-40B4-BE49-F238E27FC236}">
                <a16:creationId xmlns:a16="http://schemas.microsoft.com/office/drawing/2014/main" id="{7A2A1739-F548-D340-BE2A-EBF13D78DA1A}"/>
              </a:ext>
            </a:extLst>
          </p:cNvPr>
          <p:cNvSpPr txBox="1"/>
          <p:nvPr/>
        </p:nvSpPr>
        <p:spPr>
          <a:xfrm>
            <a:off x="78125" y="845800"/>
            <a:ext cx="5416868" cy="246221"/>
          </a:xfrm>
          <a:prstGeom prst="rect">
            <a:avLst/>
          </a:prstGeom>
          <a:noFill/>
        </p:spPr>
        <p:txBody>
          <a:bodyPr wrap="none" rtlCol="0">
            <a:spAutoFit/>
          </a:bodyPr>
          <a:lstStyle/>
          <a:p>
            <a:r>
              <a:rPr lang="en-VN" sz="1000" dirty="0"/>
              <a:t>Phân tích tương tác của user với hệ thống để tìm ra các insight quan trọng có thể tạo feature:</a:t>
            </a:r>
          </a:p>
        </p:txBody>
      </p:sp>
      <p:sp>
        <p:nvSpPr>
          <p:cNvPr id="5" name="TextBox 4">
            <a:extLst>
              <a:ext uri="{FF2B5EF4-FFF2-40B4-BE49-F238E27FC236}">
                <a16:creationId xmlns:a16="http://schemas.microsoft.com/office/drawing/2014/main" id="{B6042EB2-3BFF-1A41-9080-21463E16DA22}"/>
              </a:ext>
            </a:extLst>
          </p:cNvPr>
          <p:cNvSpPr txBox="1"/>
          <p:nvPr/>
        </p:nvSpPr>
        <p:spPr>
          <a:xfrm>
            <a:off x="286720" y="1224365"/>
            <a:ext cx="8413398" cy="1061829"/>
          </a:xfrm>
          <a:prstGeom prst="rect">
            <a:avLst/>
          </a:prstGeom>
          <a:noFill/>
        </p:spPr>
        <p:txBody>
          <a:bodyPr wrap="square" rtlCol="0">
            <a:spAutoFit/>
          </a:bodyPr>
          <a:lstStyle/>
          <a:p>
            <a:pPr marL="171450" indent="-171450">
              <a:buFont typeface="Arial" panose="020B0604020202020204" pitchFamily="34" charset="0"/>
              <a:buChar char="•"/>
            </a:pPr>
            <a:r>
              <a:rPr lang="en-US" sz="900" dirty="0"/>
              <a:t>K </a:t>
            </a:r>
            <a:r>
              <a:rPr lang="en-VN" sz="900" dirty="0"/>
              <a:t>- top categpry người dùng tương tác nhiều nhất =&gt; favourite category =&gt; tạo feature suggest các sản phẩm trong category này nhiều hơn ở trang Home</a:t>
            </a:r>
          </a:p>
          <a:p>
            <a:pPr marL="171450" indent="-171450">
              <a:buFont typeface="Arial" panose="020B0604020202020204" pitchFamily="34" charset="0"/>
              <a:buChar char="•"/>
            </a:pPr>
            <a:r>
              <a:rPr lang="en-VN" sz="900" dirty="0"/>
              <a:t>K - top shop có lượng tương tác cao nhất =&gt; favourite shop =&gt; tạo feature suggest các sản phẩm thuộc các shop yêu thích nhiều hơn</a:t>
            </a:r>
            <a:r>
              <a:rPr lang="vi-VN" sz="900" dirty="0"/>
              <a:t>Trong mỗi category, lấy hết tất cả các tên sản phẩm được tương tác và tạo thành 1 bộ corpus đưa qua CountVectorizer và lấy ra kết quả các từ có trọng số cao nhất → Đưa ra sản phẩm yêu thích và các thuộc tính của sản phẩm nếu user tìm thuộc tính đó nhiều</a:t>
            </a:r>
          </a:p>
          <a:p>
            <a:pPr marL="171450" indent="-171450">
              <a:buFont typeface="Arial" panose="020B0604020202020204" pitchFamily="34" charset="0"/>
              <a:buChar char="•"/>
            </a:pPr>
            <a:endParaRPr lang="vi-VN" sz="900" dirty="0"/>
          </a:p>
          <a:p>
            <a:pPr marL="171450" indent="-171450">
              <a:buFont typeface="Arial" panose="020B0604020202020204" pitchFamily="34" charset="0"/>
              <a:buChar char="•"/>
            </a:pPr>
            <a:r>
              <a:rPr lang="en-VN" sz="900" dirty="0"/>
              <a:t>Ví dụ 1 user có id: </a:t>
            </a:r>
            <a:r>
              <a:rPr lang="en-US" sz="900" dirty="0"/>
              <a:t>1234, </a:t>
            </a:r>
            <a:r>
              <a:rPr lang="en-US" sz="900" dirty="0" err="1"/>
              <a:t>các</a:t>
            </a:r>
            <a:r>
              <a:rPr lang="en-US" sz="900" dirty="0"/>
              <a:t> </a:t>
            </a:r>
            <a:r>
              <a:rPr lang="en-US" sz="900" dirty="0" err="1"/>
              <a:t>sản</a:t>
            </a:r>
            <a:r>
              <a:rPr lang="en-US" sz="900" dirty="0"/>
              <a:t> </a:t>
            </a:r>
            <a:r>
              <a:rPr lang="en-US" sz="900" dirty="0" err="1"/>
              <a:t>phẩm</a:t>
            </a:r>
            <a:r>
              <a:rPr lang="en-US" sz="900" dirty="0"/>
              <a:t> user </a:t>
            </a:r>
            <a:r>
              <a:rPr lang="en-US" sz="900" dirty="0" err="1"/>
              <a:t>này</a:t>
            </a:r>
            <a:r>
              <a:rPr lang="en-US" sz="900" dirty="0"/>
              <a:t> </a:t>
            </a:r>
            <a:r>
              <a:rPr lang="en-US" sz="900" dirty="0" err="1"/>
              <a:t>tương</a:t>
            </a:r>
            <a:r>
              <a:rPr lang="en-US" sz="900" dirty="0"/>
              <a:t> </a:t>
            </a:r>
            <a:r>
              <a:rPr lang="en-US" sz="900" dirty="0" err="1"/>
              <a:t>tác</a:t>
            </a:r>
            <a:r>
              <a:rPr lang="en-US" sz="900" dirty="0"/>
              <a:t> </a:t>
            </a:r>
            <a:r>
              <a:rPr lang="en-US" sz="900" dirty="0" err="1"/>
              <a:t>nhiều</a:t>
            </a:r>
            <a:r>
              <a:rPr lang="en-US" sz="900" dirty="0"/>
              <a:t> </a:t>
            </a:r>
            <a:r>
              <a:rPr lang="en-US" sz="900" dirty="0" err="1"/>
              <a:t>trong</a:t>
            </a:r>
            <a:r>
              <a:rPr lang="en-US" sz="900" dirty="0"/>
              <a:t> </a:t>
            </a:r>
            <a:r>
              <a:rPr lang="en-US" sz="900" dirty="0" err="1"/>
              <a:t>thời</a:t>
            </a:r>
            <a:r>
              <a:rPr lang="en-US" sz="900" dirty="0"/>
              <a:t> </a:t>
            </a:r>
            <a:r>
              <a:rPr lang="en-US" sz="900" dirty="0" err="1"/>
              <a:t>gian</a:t>
            </a:r>
            <a:r>
              <a:rPr lang="en-US" sz="900" dirty="0"/>
              <a:t> 1 </a:t>
            </a:r>
            <a:r>
              <a:rPr lang="en-US" sz="900" dirty="0" err="1"/>
              <a:t>tuần</a:t>
            </a:r>
            <a:r>
              <a:rPr lang="en-US" sz="900" dirty="0"/>
              <a:t> qua:</a:t>
            </a:r>
          </a:p>
          <a:p>
            <a:pPr marL="171450" indent="-171450">
              <a:buFont typeface="Arial" panose="020B0604020202020204" pitchFamily="34" charset="0"/>
              <a:buChar char="•"/>
            </a:pPr>
            <a:endParaRPr lang="en-US" sz="900" dirty="0"/>
          </a:p>
        </p:txBody>
      </p:sp>
    </p:spTree>
    <p:extLst>
      <p:ext uri="{BB962C8B-B14F-4D97-AF65-F5344CB8AC3E}">
        <p14:creationId xmlns:p14="http://schemas.microsoft.com/office/powerpoint/2010/main" val="3751212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C52F1D-140F-FD44-AFE7-EB1711245F5A}"/>
              </a:ext>
            </a:extLst>
          </p:cNvPr>
          <p:cNvPicPr>
            <a:picLocks noChangeAspect="1"/>
          </p:cNvPicPr>
          <p:nvPr/>
        </p:nvPicPr>
        <p:blipFill>
          <a:blip r:embed="rId2"/>
          <a:stretch>
            <a:fillRect/>
          </a:stretch>
        </p:blipFill>
        <p:spPr>
          <a:xfrm>
            <a:off x="1" y="27842"/>
            <a:ext cx="4309996" cy="3172558"/>
          </a:xfrm>
          <a:prstGeom prst="rect">
            <a:avLst/>
          </a:prstGeom>
        </p:spPr>
      </p:pic>
      <p:pic>
        <p:nvPicPr>
          <p:cNvPr id="7" name="Picture 6">
            <a:extLst>
              <a:ext uri="{FF2B5EF4-FFF2-40B4-BE49-F238E27FC236}">
                <a16:creationId xmlns:a16="http://schemas.microsoft.com/office/drawing/2014/main" id="{121C4629-BF0E-C941-888C-E9C7166F3E74}"/>
              </a:ext>
            </a:extLst>
          </p:cNvPr>
          <p:cNvPicPr>
            <a:picLocks noChangeAspect="1"/>
          </p:cNvPicPr>
          <p:nvPr/>
        </p:nvPicPr>
        <p:blipFill>
          <a:blip r:embed="rId3"/>
          <a:stretch>
            <a:fillRect/>
          </a:stretch>
        </p:blipFill>
        <p:spPr>
          <a:xfrm>
            <a:off x="4309997" y="1374530"/>
            <a:ext cx="4787153" cy="3651739"/>
          </a:xfrm>
          <a:prstGeom prst="rect">
            <a:avLst/>
          </a:prstGeom>
        </p:spPr>
      </p:pic>
    </p:spTree>
    <p:extLst>
      <p:ext uri="{BB962C8B-B14F-4D97-AF65-F5344CB8AC3E}">
        <p14:creationId xmlns:p14="http://schemas.microsoft.com/office/powerpoint/2010/main" val="271762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877DF21-56FE-9643-813E-BFF636EEBC33}"/>
              </a:ext>
            </a:extLst>
          </p:cNvPr>
          <p:cNvSpPr txBox="1"/>
          <p:nvPr/>
        </p:nvSpPr>
        <p:spPr>
          <a:xfrm>
            <a:off x="304800" y="242048"/>
            <a:ext cx="3102131" cy="246221"/>
          </a:xfrm>
          <a:prstGeom prst="rect">
            <a:avLst/>
          </a:prstGeom>
          <a:noFill/>
        </p:spPr>
        <p:txBody>
          <a:bodyPr wrap="none" rtlCol="0">
            <a:spAutoFit/>
          </a:bodyPr>
          <a:lstStyle/>
          <a:p>
            <a:r>
              <a:rPr lang="en-VN" sz="1000" dirty="0"/>
              <a:t>Với hướng xử lí dữ liệu trên, ta có kết quả như sau:</a:t>
            </a:r>
          </a:p>
        </p:txBody>
      </p:sp>
      <p:sp>
        <p:nvSpPr>
          <p:cNvPr id="5" name="Rectangle 4">
            <a:extLst>
              <a:ext uri="{FF2B5EF4-FFF2-40B4-BE49-F238E27FC236}">
                <a16:creationId xmlns:a16="http://schemas.microsoft.com/office/drawing/2014/main" id="{E977178B-DBB1-9C46-B6A6-614FC280835A}"/>
              </a:ext>
            </a:extLst>
          </p:cNvPr>
          <p:cNvSpPr/>
          <p:nvPr/>
        </p:nvSpPr>
        <p:spPr>
          <a:xfrm>
            <a:off x="89647" y="589130"/>
            <a:ext cx="7509017" cy="553998"/>
          </a:xfrm>
          <a:prstGeom prst="rect">
            <a:avLst/>
          </a:prstGeom>
        </p:spPr>
        <p:txBody>
          <a:bodyPr wrap="square">
            <a:spAutoFit/>
          </a:bodyPr>
          <a:lstStyle/>
          <a:p>
            <a:r>
              <a:rPr lang="en-US" sz="1000" dirty="0">
                <a:solidFill>
                  <a:srgbClr val="172B4D"/>
                </a:solidFill>
                <a:latin typeface="SFMono-Medium"/>
              </a:rPr>
              <a:t>--------important word: [('</a:t>
            </a:r>
            <a:r>
              <a:rPr lang="en-US" sz="1000" dirty="0" err="1">
                <a:solidFill>
                  <a:srgbClr val="172B4D"/>
                </a:solidFill>
                <a:latin typeface="SFMono-Medium"/>
              </a:rPr>
              <a:t>máy_may</a:t>
            </a:r>
            <a:r>
              <a:rPr lang="en-US" sz="1000" dirty="0">
                <a:solidFill>
                  <a:srgbClr val="172B4D"/>
                </a:solidFill>
                <a:latin typeface="SFMono-Medium"/>
              </a:rPr>
              <a:t>', 74), ('</a:t>
            </a:r>
            <a:r>
              <a:rPr lang="en-US" sz="1000" dirty="0" err="1">
                <a:solidFill>
                  <a:srgbClr val="172B4D"/>
                </a:solidFill>
                <a:latin typeface="SFMono-Medium"/>
              </a:rPr>
              <a:t>gia_đình</a:t>
            </a:r>
            <a:r>
              <a:rPr lang="en-US" sz="1000" dirty="0">
                <a:solidFill>
                  <a:srgbClr val="172B4D"/>
                </a:solidFill>
                <a:latin typeface="SFMono-Medium"/>
              </a:rPr>
              <a:t>', 72), ('</a:t>
            </a:r>
            <a:r>
              <a:rPr lang="en-US" sz="1000" dirty="0" err="1">
                <a:solidFill>
                  <a:srgbClr val="172B4D"/>
                </a:solidFill>
                <a:latin typeface="SFMono-Medium"/>
              </a:rPr>
              <a:t>nhật</a:t>
            </a:r>
            <a:r>
              <a:rPr lang="en-US" sz="1000" dirty="0">
                <a:solidFill>
                  <a:srgbClr val="172B4D"/>
                </a:solidFill>
                <a:latin typeface="SFMono-Medium"/>
              </a:rPr>
              <a:t>', 21), ('</a:t>
            </a:r>
            <a:r>
              <a:rPr lang="en-US" sz="1000" dirty="0" err="1">
                <a:solidFill>
                  <a:srgbClr val="172B4D"/>
                </a:solidFill>
                <a:latin typeface="SFMono-Medium"/>
              </a:rPr>
              <a:t>juki</a:t>
            </a:r>
            <a:r>
              <a:rPr lang="en-US" sz="1000" dirty="0">
                <a:solidFill>
                  <a:srgbClr val="172B4D"/>
                </a:solidFill>
                <a:latin typeface="SFMono-Medium"/>
              </a:rPr>
              <a:t>', 19), ('</a:t>
            </a:r>
            <a:r>
              <a:rPr lang="en-US" sz="1000" dirty="0" err="1">
                <a:solidFill>
                  <a:srgbClr val="172B4D"/>
                </a:solidFill>
                <a:latin typeface="SFMono-Medium"/>
              </a:rPr>
              <a:t>nhật_bản</a:t>
            </a:r>
            <a:r>
              <a:rPr lang="en-US" sz="1000" dirty="0">
                <a:solidFill>
                  <a:srgbClr val="172B4D"/>
                </a:solidFill>
                <a:latin typeface="SFMono-Medium"/>
              </a:rPr>
              <a:t>', 15), ('</a:t>
            </a:r>
            <a:r>
              <a:rPr lang="en-US" sz="1000" dirty="0" err="1">
                <a:solidFill>
                  <a:srgbClr val="172B4D"/>
                </a:solidFill>
                <a:latin typeface="SFMono-Medium"/>
              </a:rPr>
              <a:t>đa_năng</a:t>
            </a:r>
            <a:r>
              <a:rPr lang="en-US" sz="1000" dirty="0">
                <a:solidFill>
                  <a:srgbClr val="172B4D"/>
                </a:solidFill>
                <a:latin typeface="SFMono-Medium"/>
              </a:rPr>
              <a:t>', 11)] </a:t>
            </a:r>
            <a:endParaRPr lang="en-US" sz="1000" i="1" dirty="0">
              <a:solidFill>
                <a:srgbClr val="505F79"/>
              </a:solidFill>
              <a:latin typeface="var(--code-font-family-italic)"/>
            </a:endParaRPr>
          </a:p>
          <a:p>
            <a:r>
              <a:rPr lang="en-US" sz="1000" dirty="0">
                <a:solidFill>
                  <a:srgbClr val="172B4D"/>
                </a:solidFill>
                <a:latin typeface="SFMono-Medium"/>
              </a:rPr>
              <a:t>--------fav shop: [793624, 828521, 742643, 347717, 781093] </a:t>
            </a:r>
            <a:endParaRPr lang="en-US" sz="1000" i="1" dirty="0">
              <a:solidFill>
                <a:srgbClr val="505F79"/>
              </a:solidFill>
              <a:latin typeface="var(--code-font-family-italic)"/>
            </a:endParaRPr>
          </a:p>
          <a:p>
            <a:r>
              <a:rPr lang="en-US" sz="1000" dirty="0">
                <a:solidFill>
                  <a:srgbClr val="172B4D"/>
                </a:solidFill>
                <a:latin typeface="SFMono-Medium"/>
              </a:rPr>
              <a:t>--------fav cat: ['1/2/1108/4000', '1/2/2849/3343', '1/2/1019/1074', '1/2/1108/3185', '1/2/1019/1067']</a:t>
            </a:r>
            <a:endParaRPr lang="en-VN" sz="1000" dirty="0"/>
          </a:p>
        </p:txBody>
      </p:sp>
      <p:sp>
        <p:nvSpPr>
          <p:cNvPr id="6" name="TextBox 5">
            <a:extLst>
              <a:ext uri="{FF2B5EF4-FFF2-40B4-BE49-F238E27FC236}">
                <a16:creationId xmlns:a16="http://schemas.microsoft.com/office/drawing/2014/main" id="{F682BAFB-1E55-DD46-A53A-C629C72CDB5D}"/>
              </a:ext>
            </a:extLst>
          </p:cNvPr>
          <p:cNvSpPr txBox="1"/>
          <p:nvPr/>
        </p:nvSpPr>
        <p:spPr>
          <a:xfrm>
            <a:off x="89647" y="1247907"/>
            <a:ext cx="5836854" cy="553998"/>
          </a:xfrm>
          <a:prstGeom prst="rect">
            <a:avLst/>
          </a:prstGeom>
          <a:noFill/>
        </p:spPr>
        <p:txBody>
          <a:bodyPr wrap="none" rtlCol="0">
            <a:spAutoFit/>
          </a:bodyPr>
          <a:lstStyle/>
          <a:p>
            <a:r>
              <a:rPr lang="en-VN" sz="1000" dirty="0"/>
              <a:t>Check khoảng giá trung bình của user khi tương tác vào 1 category:</a:t>
            </a:r>
          </a:p>
          <a:p>
            <a:pPr marL="171450" indent="-171450">
              <a:buFontTx/>
              <a:buChar char="-"/>
            </a:pPr>
            <a:r>
              <a:rPr lang="en-VN" sz="1000" dirty="0"/>
              <a:t>Chia khoảng giá của các sản phẩm trong category ra làm 4 phần, ví dụ category ”nhẫn, trang sức”:</a:t>
            </a:r>
          </a:p>
          <a:p>
            <a:pPr marL="171450" indent="-171450">
              <a:buFontTx/>
              <a:buChar char="-"/>
            </a:pPr>
            <a:endParaRPr lang="en-VN" sz="1000" dirty="0"/>
          </a:p>
        </p:txBody>
      </p:sp>
      <p:pic>
        <p:nvPicPr>
          <p:cNvPr id="8" name="Picture 7">
            <a:extLst>
              <a:ext uri="{FF2B5EF4-FFF2-40B4-BE49-F238E27FC236}">
                <a16:creationId xmlns:a16="http://schemas.microsoft.com/office/drawing/2014/main" id="{19F2E772-3742-D244-9DAF-DDA70AD7F0DD}"/>
              </a:ext>
            </a:extLst>
          </p:cNvPr>
          <p:cNvPicPr>
            <a:picLocks noChangeAspect="1"/>
          </p:cNvPicPr>
          <p:nvPr/>
        </p:nvPicPr>
        <p:blipFill>
          <a:blip r:embed="rId2"/>
          <a:stretch>
            <a:fillRect/>
          </a:stretch>
        </p:blipFill>
        <p:spPr>
          <a:xfrm>
            <a:off x="2066242" y="1906684"/>
            <a:ext cx="1883664" cy="2918516"/>
          </a:xfrm>
          <a:prstGeom prst="rect">
            <a:avLst/>
          </a:prstGeom>
        </p:spPr>
      </p:pic>
    </p:spTree>
    <p:extLst>
      <p:ext uri="{BB962C8B-B14F-4D97-AF65-F5344CB8AC3E}">
        <p14:creationId xmlns:p14="http://schemas.microsoft.com/office/powerpoint/2010/main" val="16690607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2054EF7-0928-014C-AE23-4A7D7BE34ABC}"/>
              </a:ext>
            </a:extLst>
          </p:cNvPr>
          <p:cNvSpPr txBox="1"/>
          <p:nvPr/>
        </p:nvSpPr>
        <p:spPr>
          <a:xfrm>
            <a:off x="192024" y="128016"/>
            <a:ext cx="5176417" cy="246221"/>
          </a:xfrm>
          <a:prstGeom prst="rect">
            <a:avLst/>
          </a:prstGeom>
          <a:noFill/>
        </p:spPr>
        <p:txBody>
          <a:bodyPr wrap="none" rtlCol="0">
            <a:spAutoFit/>
          </a:bodyPr>
          <a:lstStyle/>
          <a:p>
            <a:r>
              <a:rPr lang="en-US" sz="1000" dirty="0"/>
              <a:t>Min </a:t>
            </a:r>
            <a:r>
              <a:rPr lang="en-US" sz="1000" dirty="0" err="1"/>
              <a:t>và</a:t>
            </a:r>
            <a:r>
              <a:rPr lang="en-US" sz="1000" dirty="0"/>
              <a:t> max </a:t>
            </a:r>
            <a:r>
              <a:rPr lang="en-US" sz="1000" dirty="0" err="1"/>
              <a:t>của</a:t>
            </a:r>
            <a:r>
              <a:rPr lang="en-US" sz="1000" dirty="0"/>
              <a:t> category </a:t>
            </a:r>
            <a:r>
              <a:rPr lang="en-US" sz="1000" dirty="0" err="1"/>
              <a:t>lệch</a:t>
            </a:r>
            <a:r>
              <a:rPr lang="en-US" sz="1000" dirty="0"/>
              <a:t> </a:t>
            </a:r>
            <a:r>
              <a:rPr lang="en-US" sz="1000" dirty="0" err="1"/>
              <a:t>nhau</a:t>
            </a:r>
            <a:r>
              <a:rPr lang="en-US" sz="1000" dirty="0"/>
              <a:t> </a:t>
            </a:r>
            <a:r>
              <a:rPr lang="en-US" sz="1000" dirty="0" err="1"/>
              <a:t>rất</a:t>
            </a:r>
            <a:r>
              <a:rPr lang="en-US" sz="1000" dirty="0"/>
              <a:t> </a:t>
            </a:r>
            <a:r>
              <a:rPr lang="en-US" sz="1000" dirty="0" err="1"/>
              <a:t>nhiều</a:t>
            </a:r>
            <a:r>
              <a:rPr lang="en-US" sz="1000" dirty="0"/>
              <a:t>, </a:t>
            </a:r>
            <a:r>
              <a:rPr lang="en-US" sz="1000" dirty="0" err="1"/>
              <a:t>khi</a:t>
            </a:r>
            <a:r>
              <a:rPr lang="en-US" sz="1000" dirty="0"/>
              <a:t> </a:t>
            </a:r>
            <a:r>
              <a:rPr lang="en-US" sz="1000" dirty="0" err="1"/>
              <a:t>vẽ</a:t>
            </a:r>
            <a:r>
              <a:rPr lang="en-US" sz="1000" dirty="0"/>
              <a:t> boxplot </a:t>
            </a:r>
            <a:r>
              <a:rPr lang="en-US" sz="1000" dirty="0" err="1"/>
              <a:t>có</a:t>
            </a:r>
            <a:r>
              <a:rPr lang="en-US" sz="1000" dirty="0"/>
              <a:t> </a:t>
            </a:r>
            <a:r>
              <a:rPr lang="en-US" sz="1000" dirty="0" err="1"/>
              <a:t>thể</a:t>
            </a:r>
            <a:r>
              <a:rPr lang="en-US" sz="1000" dirty="0"/>
              <a:t> </a:t>
            </a:r>
            <a:r>
              <a:rPr lang="en-US" sz="1000" dirty="0" err="1"/>
              <a:t>thấy</a:t>
            </a:r>
            <a:r>
              <a:rPr lang="en-US" sz="1000" dirty="0"/>
              <a:t> </a:t>
            </a:r>
            <a:r>
              <a:rPr lang="en-US" sz="1000" dirty="0" err="1"/>
              <a:t>rất</a:t>
            </a:r>
            <a:r>
              <a:rPr lang="en-US" sz="1000" dirty="0"/>
              <a:t> </a:t>
            </a:r>
            <a:r>
              <a:rPr lang="en-US" sz="1000" dirty="0" err="1"/>
              <a:t>nhiều</a:t>
            </a:r>
            <a:r>
              <a:rPr lang="en-US" sz="1000" dirty="0"/>
              <a:t> outlier:</a:t>
            </a:r>
            <a:endParaRPr lang="en-VN" sz="1000" dirty="0"/>
          </a:p>
        </p:txBody>
      </p:sp>
      <p:pic>
        <p:nvPicPr>
          <p:cNvPr id="6" name="Picture 5">
            <a:extLst>
              <a:ext uri="{FF2B5EF4-FFF2-40B4-BE49-F238E27FC236}">
                <a16:creationId xmlns:a16="http://schemas.microsoft.com/office/drawing/2014/main" id="{0B0268F3-8B26-A544-9595-732EEB8CB8FF}"/>
              </a:ext>
            </a:extLst>
          </p:cNvPr>
          <p:cNvPicPr>
            <a:picLocks noChangeAspect="1"/>
          </p:cNvPicPr>
          <p:nvPr/>
        </p:nvPicPr>
        <p:blipFill>
          <a:blip r:embed="rId2"/>
          <a:stretch>
            <a:fillRect/>
          </a:stretch>
        </p:blipFill>
        <p:spPr>
          <a:xfrm>
            <a:off x="1373886" y="535950"/>
            <a:ext cx="2808046" cy="1959102"/>
          </a:xfrm>
          <a:prstGeom prst="rect">
            <a:avLst/>
          </a:prstGeom>
        </p:spPr>
      </p:pic>
      <p:sp>
        <p:nvSpPr>
          <p:cNvPr id="7" name="TextBox 6">
            <a:extLst>
              <a:ext uri="{FF2B5EF4-FFF2-40B4-BE49-F238E27FC236}">
                <a16:creationId xmlns:a16="http://schemas.microsoft.com/office/drawing/2014/main" id="{029DEA69-4C67-A24C-BF98-881F7A326B2E}"/>
              </a:ext>
            </a:extLst>
          </p:cNvPr>
          <p:cNvSpPr txBox="1"/>
          <p:nvPr/>
        </p:nvSpPr>
        <p:spPr>
          <a:xfrm>
            <a:off x="192024" y="2656765"/>
            <a:ext cx="8520600" cy="400110"/>
          </a:xfrm>
          <a:prstGeom prst="rect">
            <a:avLst/>
          </a:prstGeom>
          <a:noFill/>
        </p:spPr>
        <p:txBody>
          <a:bodyPr wrap="square" rtlCol="0">
            <a:spAutoFit/>
          </a:bodyPr>
          <a:lstStyle/>
          <a:p>
            <a:r>
              <a:rPr lang="en-US" sz="1000" dirty="0"/>
              <a:t>filter </a:t>
            </a:r>
            <a:r>
              <a:rPr lang="en-US" sz="1000" dirty="0" err="1"/>
              <a:t>các</a:t>
            </a:r>
            <a:r>
              <a:rPr lang="en-US" sz="1000" dirty="0"/>
              <a:t> outlier </a:t>
            </a:r>
            <a:r>
              <a:rPr lang="en-US" sz="1000" dirty="0" err="1"/>
              <a:t>này</a:t>
            </a:r>
            <a:r>
              <a:rPr lang="en-US" sz="1000" dirty="0"/>
              <a:t> </a:t>
            </a:r>
            <a:r>
              <a:rPr lang="en-US" sz="1000" dirty="0" err="1"/>
              <a:t>bằng</a:t>
            </a:r>
            <a:r>
              <a:rPr lang="en-US" sz="1000" dirty="0"/>
              <a:t> </a:t>
            </a:r>
            <a:r>
              <a:rPr lang="en-US" sz="1000" dirty="0" err="1"/>
              <a:t>cách</a:t>
            </a:r>
            <a:r>
              <a:rPr lang="en-US" sz="1000" dirty="0"/>
              <a:t> </a:t>
            </a:r>
            <a:r>
              <a:rPr lang="en-US" sz="1000" dirty="0" err="1"/>
              <a:t>lấy</a:t>
            </a:r>
            <a:r>
              <a:rPr lang="en-US" sz="1000" dirty="0"/>
              <a:t> </a:t>
            </a:r>
            <a:r>
              <a:rPr lang="en-US" sz="1000" dirty="0" err="1"/>
              <a:t>các</a:t>
            </a:r>
            <a:r>
              <a:rPr lang="en-US" sz="1000" dirty="0"/>
              <a:t> </a:t>
            </a:r>
            <a:r>
              <a:rPr lang="en-US" sz="1000" dirty="0" err="1"/>
              <a:t>sản</a:t>
            </a:r>
            <a:r>
              <a:rPr lang="en-US" sz="1000" dirty="0"/>
              <a:t> </a:t>
            </a:r>
            <a:r>
              <a:rPr lang="en-US" sz="1000" dirty="0" err="1"/>
              <a:t>phẩm</a:t>
            </a:r>
            <a:r>
              <a:rPr lang="en-US" sz="1000" dirty="0"/>
              <a:t> </a:t>
            </a:r>
            <a:r>
              <a:rPr lang="en-US" sz="1000" dirty="0" err="1"/>
              <a:t>trong</a:t>
            </a:r>
            <a:r>
              <a:rPr lang="en-US" sz="1000" dirty="0"/>
              <a:t> </a:t>
            </a:r>
            <a:r>
              <a:rPr lang="en-US" sz="1000" dirty="0" err="1"/>
              <a:t>khoảng</a:t>
            </a:r>
            <a:r>
              <a:rPr lang="en-US" sz="1000" dirty="0"/>
              <a:t> [Q1 - 1.5 * IQR , Q3 + 1.5 *IQR] </a:t>
            </a:r>
            <a:r>
              <a:rPr lang="en-US" sz="1000" dirty="0" err="1"/>
              <a:t>trong</a:t>
            </a:r>
            <a:r>
              <a:rPr lang="en-US" sz="1000" dirty="0"/>
              <a:t> </a:t>
            </a:r>
            <a:r>
              <a:rPr lang="en-US" sz="1000" dirty="0" err="1"/>
              <a:t>đó</a:t>
            </a:r>
            <a:r>
              <a:rPr lang="en-US" sz="1000" dirty="0"/>
              <a:t> Q1 = quantile 25%, Q3 = quantile 75%, IQR = Q3-Q1</a:t>
            </a:r>
            <a:endParaRPr lang="en-VN" sz="1000" dirty="0"/>
          </a:p>
        </p:txBody>
      </p:sp>
      <p:pic>
        <p:nvPicPr>
          <p:cNvPr id="9" name="Picture 8">
            <a:extLst>
              <a:ext uri="{FF2B5EF4-FFF2-40B4-BE49-F238E27FC236}">
                <a16:creationId xmlns:a16="http://schemas.microsoft.com/office/drawing/2014/main" id="{F060047E-36CC-E648-B349-891ECF4795CA}"/>
              </a:ext>
            </a:extLst>
          </p:cNvPr>
          <p:cNvPicPr>
            <a:picLocks noChangeAspect="1"/>
          </p:cNvPicPr>
          <p:nvPr/>
        </p:nvPicPr>
        <p:blipFill>
          <a:blip r:embed="rId3"/>
          <a:stretch>
            <a:fillRect/>
          </a:stretch>
        </p:blipFill>
        <p:spPr>
          <a:xfrm>
            <a:off x="1380190" y="3203275"/>
            <a:ext cx="2801742" cy="1818675"/>
          </a:xfrm>
          <a:prstGeom prst="rect">
            <a:avLst/>
          </a:prstGeom>
        </p:spPr>
      </p:pic>
      <p:sp>
        <p:nvSpPr>
          <p:cNvPr id="10" name="TextBox 9">
            <a:extLst>
              <a:ext uri="{FF2B5EF4-FFF2-40B4-BE49-F238E27FC236}">
                <a16:creationId xmlns:a16="http://schemas.microsoft.com/office/drawing/2014/main" id="{C931F908-F58C-8742-B538-6B838CF123F3}"/>
              </a:ext>
            </a:extLst>
          </p:cNvPr>
          <p:cNvSpPr txBox="1"/>
          <p:nvPr/>
        </p:nvSpPr>
        <p:spPr>
          <a:xfrm>
            <a:off x="4498848" y="3442383"/>
            <a:ext cx="2880914" cy="553998"/>
          </a:xfrm>
          <a:prstGeom prst="rect">
            <a:avLst/>
          </a:prstGeom>
          <a:noFill/>
        </p:spPr>
        <p:txBody>
          <a:bodyPr wrap="square" rtlCol="0">
            <a:spAutoFit/>
          </a:bodyPr>
          <a:lstStyle/>
          <a:p>
            <a:r>
              <a:rPr lang="en-US" sz="1000" dirty="0"/>
              <a:t>Ta </a:t>
            </a:r>
            <a:r>
              <a:rPr lang="en-US" sz="1000" dirty="0" err="1"/>
              <a:t>có</a:t>
            </a:r>
            <a:r>
              <a:rPr lang="en-US" sz="1000" dirty="0"/>
              <a:t> </a:t>
            </a:r>
            <a:r>
              <a:rPr lang="en-US" sz="1000" dirty="0" err="1"/>
              <a:t>thể</a:t>
            </a:r>
            <a:r>
              <a:rPr lang="en-US" sz="1000" dirty="0"/>
              <a:t> </a:t>
            </a:r>
            <a:r>
              <a:rPr lang="en-US" sz="1000" dirty="0" err="1"/>
              <a:t>lấy</a:t>
            </a:r>
            <a:r>
              <a:rPr lang="en-US" sz="1000" dirty="0"/>
              <a:t> 4 </a:t>
            </a:r>
            <a:r>
              <a:rPr lang="en-US" sz="1000" dirty="0" err="1"/>
              <a:t>khoảng</a:t>
            </a:r>
            <a:r>
              <a:rPr lang="en-US" sz="1000" dirty="0"/>
              <a:t> quantile </a:t>
            </a:r>
            <a:r>
              <a:rPr lang="en-US" sz="1000" dirty="0" err="1"/>
              <a:t>sau</a:t>
            </a:r>
            <a:r>
              <a:rPr lang="en-US" sz="1000" dirty="0"/>
              <a:t> </a:t>
            </a:r>
            <a:r>
              <a:rPr lang="en-US" sz="1000" dirty="0" err="1"/>
              <a:t>khi</a:t>
            </a:r>
            <a:r>
              <a:rPr lang="en-US" sz="1000" dirty="0"/>
              <a:t> </a:t>
            </a:r>
            <a:r>
              <a:rPr lang="en-US" sz="1000" dirty="0" err="1"/>
              <a:t>đã</a:t>
            </a:r>
            <a:r>
              <a:rPr lang="en-US" sz="1000" dirty="0"/>
              <a:t> </a:t>
            </a:r>
            <a:r>
              <a:rPr lang="en-US" sz="1000" dirty="0" err="1"/>
              <a:t>loại</a:t>
            </a:r>
            <a:r>
              <a:rPr lang="en-US" sz="1000" dirty="0"/>
              <a:t> outlier </a:t>
            </a:r>
            <a:r>
              <a:rPr lang="en-US" sz="1000" dirty="0" err="1"/>
              <a:t>để</a:t>
            </a:r>
            <a:r>
              <a:rPr lang="en-US" sz="1000" dirty="0"/>
              <a:t> chia </a:t>
            </a:r>
            <a:r>
              <a:rPr lang="en-US" sz="1000" dirty="0" err="1"/>
              <a:t>thành</a:t>
            </a:r>
            <a:r>
              <a:rPr lang="en-US" sz="1000" dirty="0"/>
              <a:t> 4 </a:t>
            </a:r>
            <a:r>
              <a:rPr lang="en-US" sz="1000" dirty="0" err="1"/>
              <a:t>khoảng</a:t>
            </a:r>
            <a:r>
              <a:rPr lang="en-US" sz="1000" dirty="0"/>
              <a:t> </a:t>
            </a:r>
            <a:r>
              <a:rPr lang="en-US" sz="1000" dirty="0" err="1"/>
              <a:t>giá</a:t>
            </a:r>
            <a:r>
              <a:rPr lang="en-US" sz="1000" dirty="0"/>
              <a:t> </a:t>
            </a:r>
            <a:r>
              <a:rPr lang="en-US" sz="1000" dirty="0" err="1"/>
              <a:t>của</a:t>
            </a:r>
            <a:r>
              <a:rPr lang="en-US" sz="1000" dirty="0"/>
              <a:t> 1 category</a:t>
            </a:r>
            <a:endParaRPr lang="en-VN" sz="1000" dirty="0"/>
          </a:p>
        </p:txBody>
      </p:sp>
    </p:spTree>
    <p:extLst>
      <p:ext uri="{BB962C8B-B14F-4D97-AF65-F5344CB8AC3E}">
        <p14:creationId xmlns:p14="http://schemas.microsoft.com/office/powerpoint/2010/main" val="27697092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803383-BCFC-1C48-BF2F-6FA32F4A6840}"/>
              </a:ext>
            </a:extLst>
          </p:cNvPr>
          <p:cNvSpPr>
            <a:spLocks noGrp="1"/>
          </p:cNvSpPr>
          <p:nvPr>
            <p:ph type="title"/>
          </p:nvPr>
        </p:nvSpPr>
        <p:spPr/>
        <p:txBody>
          <a:bodyPr/>
          <a:lstStyle/>
          <a:p>
            <a:r>
              <a:rPr lang="en-US" dirty="0"/>
              <a:t>Feature engineering</a:t>
            </a:r>
            <a:endParaRPr lang="en-VN" dirty="0"/>
          </a:p>
        </p:txBody>
      </p:sp>
      <p:sp>
        <p:nvSpPr>
          <p:cNvPr id="4" name="TextBox 3">
            <a:extLst>
              <a:ext uri="{FF2B5EF4-FFF2-40B4-BE49-F238E27FC236}">
                <a16:creationId xmlns:a16="http://schemas.microsoft.com/office/drawing/2014/main" id="{2A5D95D8-A71A-FA4E-B1BB-B95D8D783073}"/>
              </a:ext>
            </a:extLst>
          </p:cNvPr>
          <p:cNvSpPr txBox="1"/>
          <p:nvPr/>
        </p:nvSpPr>
        <p:spPr>
          <a:xfrm>
            <a:off x="821656" y="1058779"/>
            <a:ext cx="6386437" cy="2677656"/>
          </a:xfrm>
          <a:prstGeom prst="rect">
            <a:avLst/>
          </a:prstGeom>
          <a:noFill/>
        </p:spPr>
        <p:txBody>
          <a:bodyPr wrap="square" rtlCol="0">
            <a:spAutoFit/>
          </a:bodyPr>
          <a:lstStyle/>
          <a:p>
            <a:r>
              <a:rPr lang="vi-VN" dirty="0"/>
              <a:t>Sau quá trình phân tích, ta có thể thấy được correlation giữa các thông tin với nhau, những thông tin nào có ích và ý nghĩa với bài toán hiện tại. </a:t>
            </a:r>
          </a:p>
          <a:p>
            <a:r>
              <a:rPr lang="vi-VN" dirty="0"/>
              <a:t>Những thông tin nào nhiều nhiễu (outlier) và thiếu dữ liệu (missing data) có thể bị loại bỏ</a:t>
            </a:r>
          </a:p>
          <a:p>
            <a:endParaRPr lang="vi-VN" dirty="0"/>
          </a:p>
          <a:p>
            <a:r>
              <a:rPr lang="vi-VN" dirty="0"/>
              <a:t>Model ML chủ yếu tính toán dựa trên số thực, nên các feature quan trọng ở dạng str, list cần được vector hoá. </a:t>
            </a:r>
          </a:p>
          <a:p>
            <a:endParaRPr lang="vi-VN" dirty="0"/>
          </a:p>
          <a:p>
            <a:r>
              <a:rPr lang="vi-VN" dirty="0"/>
              <a:t>Ví dụ chúng ta có 1 cột thông tin là “Đảng phái” gồm các thông tin “Trump voter”, “Biden voter”, “kanye west” chúng ta cần đưa thông tin này về dạng số hoá, như trump_voter = 1, biden_voter =2 </a:t>
            </a:r>
          </a:p>
          <a:p>
            <a:endParaRPr lang="en-VN" dirty="0"/>
          </a:p>
        </p:txBody>
      </p:sp>
    </p:spTree>
    <p:extLst>
      <p:ext uri="{BB962C8B-B14F-4D97-AF65-F5344CB8AC3E}">
        <p14:creationId xmlns:p14="http://schemas.microsoft.com/office/powerpoint/2010/main" val="41351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81112-564A-7142-9DD8-4C837404423F}"/>
              </a:ext>
            </a:extLst>
          </p:cNvPr>
          <p:cNvSpPr>
            <a:spLocks noGrp="1"/>
          </p:cNvSpPr>
          <p:nvPr>
            <p:ph type="title"/>
          </p:nvPr>
        </p:nvSpPr>
        <p:spPr/>
        <p:txBody>
          <a:bodyPr/>
          <a:lstStyle/>
          <a:p>
            <a:r>
              <a:rPr lang="en-US" dirty="0"/>
              <a:t>Feature engineering - example</a:t>
            </a:r>
            <a:endParaRPr lang="en-VN" dirty="0"/>
          </a:p>
        </p:txBody>
      </p:sp>
      <p:sp>
        <p:nvSpPr>
          <p:cNvPr id="3" name="TextBox 2">
            <a:extLst>
              <a:ext uri="{FF2B5EF4-FFF2-40B4-BE49-F238E27FC236}">
                <a16:creationId xmlns:a16="http://schemas.microsoft.com/office/drawing/2014/main" id="{17965778-BD5E-6649-9DA0-16569E866F24}"/>
              </a:ext>
            </a:extLst>
          </p:cNvPr>
          <p:cNvSpPr txBox="1"/>
          <p:nvPr/>
        </p:nvSpPr>
        <p:spPr>
          <a:xfrm>
            <a:off x="365760" y="1081219"/>
            <a:ext cx="4206240" cy="707886"/>
          </a:xfrm>
          <a:prstGeom prst="rect">
            <a:avLst/>
          </a:prstGeom>
          <a:noFill/>
        </p:spPr>
        <p:txBody>
          <a:bodyPr wrap="square" rtlCol="0">
            <a:spAutoFit/>
          </a:bodyPr>
          <a:lstStyle/>
          <a:p>
            <a:r>
              <a:rPr lang="en-US" sz="1000" dirty="0"/>
              <a:t>3 Steps included:</a:t>
            </a:r>
          </a:p>
          <a:p>
            <a:r>
              <a:rPr lang="en-US" sz="1000" dirty="0"/>
              <a:t> </a:t>
            </a:r>
          </a:p>
          <a:p>
            <a:r>
              <a:rPr lang="en-US" sz="1000" dirty="0"/>
              <a:t>1/ Sparse Feature Remover</a:t>
            </a:r>
          </a:p>
          <a:p>
            <a:r>
              <a:rPr lang="en-US" sz="1000" dirty="0"/>
              <a:t> </a:t>
            </a:r>
          </a:p>
        </p:txBody>
      </p:sp>
      <p:pic>
        <p:nvPicPr>
          <p:cNvPr id="5" name="Picture 4">
            <a:extLst>
              <a:ext uri="{FF2B5EF4-FFF2-40B4-BE49-F238E27FC236}">
                <a16:creationId xmlns:a16="http://schemas.microsoft.com/office/drawing/2014/main" id="{C54ED0C7-C716-9541-9077-6E49B56698DA}"/>
              </a:ext>
            </a:extLst>
          </p:cNvPr>
          <p:cNvPicPr>
            <a:picLocks noChangeAspect="1"/>
          </p:cNvPicPr>
          <p:nvPr/>
        </p:nvPicPr>
        <p:blipFill>
          <a:blip r:embed="rId2"/>
          <a:stretch>
            <a:fillRect/>
          </a:stretch>
        </p:blipFill>
        <p:spPr>
          <a:xfrm>
            <a:off x="461772" y="1676400"/>
            <a:ext cx="3726180" cy="1263475"/>
          </a:xfrm>
          <a:prstGeom prst="rect">
            <a:avLst/>
          </a:prstGeom>
        </p:spPr>
      </p:pic>
      <p:sp>
        <p:nvSpPr>
          <p:cNvPr id="7" name="TextBox 6">
            <a:extLst>
              <a:ext uri="{FF2B5EF4-FFF2-40B4-BE49-F238E27FC236}">
                <a16:creationId xmlns:a16="http://schemas.microsoft.com/office/drawing/2014/main" id="{F837B7C8-DE8A-994C-840D-5525C64A3ABC}"/>
              </a:ext>
            </a:extLst>
          </p:cNvPr>
          <p:cNvSpPr txBox="1"/>
          <p:nvPr/>
        </p:nvSpPr>
        <p:spPr>
          <a:xfrm>
            <a:off x="4800600" y="1499616"/>
            <a:ext cx="1276311" cy="400110"/>
          </a:xfrm>
          <a:prstGeom prst="rect">
            <a:avLst/>
          </a:prstGeom>
          <a:noFill/>
        </p:spPr>
        <p:txBody>
          <a:bodyPr wrap="none" rtlCol="0">
            <a:spAutoFit/>
          </a:bodyPr>
          <a:lstStyle/>
          <a:p>
            <a:r>
              <a:rPr lang="en-US" sz="1000" dirty="0"/>
              <a:t>2/ Outlier Handling </a:t>
            </a:r>
          </a:p>
          <a:p>
            <a:endParaRPr lang="en-VN" sz="1000" dirty="0"/>
          </a:p>
        </p:txBody>
      </p:sp>
      <p:pic>
        <p:nvPicPr>
          <p:cNvPr id="9" name="Picture 8">
            <a:extLst>
              <a:ext uri="{FF2B5EF4-FFF2-40B4-BE49-F238E27FC236}">
                <a16:creationId xmlns:a16="http://schemas.microsoft.com/office/drawing/2014/main" id="{4A7DBBE1-D8B8-3E48-9413-B5C0844FB242}"/>
              </a:ext>
            </a:extLst>
          </p:cNvPr>
          <p:cNvPicPr>
            <a:picLocks noChangeAspect="1"/>
          </p:cNvPicPr>
          <p:nvPr/>
        </p:nvPicPr>
        <p:blipFill>
          <a:blip r:embed="rId3"/>
          <a:stretch>
            <a:fillRect/>
          </a:stretch>
        </p:blipFill>
        <p:spPr>
          <a:xfrm>
            <a:off x="4886125" y="1747757"/>
            <a:ext cx="2941139" cy="1193685"/>
          </a:xfrm>
          <a:prstGeom prst="rect">
            <a:avLst/>
          </a:prstGeom>
        </p:spPr>
      </p:pic>
      <p:sp>
        <p:nvSpPr>
          <p:cNvPr id="10" name="TextBox 9">
            <a:extLst>
              <a:ext uri="{FF2B5EF4-FFF2-40B4-BE49-F238E27FC236}">
                <a16:creationId xmlns:a16="http://schemas.microsoft.com/office/drawing/2014/main" id="{515E4610-7F7C-484A-BC3E-7F6FFDC2D164}"/>
              </a:ext>
            </a:extLst>
          </p:cNvPr>
          <p:cNvSpPr txBox="1"/>
          <p:nvPr/>
        </p:nvSpPr>
        <p:spPr>
          <a:xfrm>
            <a:off x="3172969" y="3134946"/>
            <a:ext cx="1837944" cy="400110"/>
          </a:xfrm>
          <a:prstGeom prst="rect">
            <a:avLst/>
          </a:prstGeom>
          <a:noFill/>
        </p:spPr>
        <p:txBody>
          <a:bodyPr wrap="square" rtlCol="0">
            <a:spAutoFit/>
          </a:bodyPr>
          <a:lstStyle/>
          <a:p>
            <a:r>
              <a:rPr lang="en-US" sz="1000" dirty="0"/>
              <a:t>3/ Simple Imputation </a:t>
            </a:r>
          </a:p>
          <a:p>
            <a:endParaRPr lang="en-VN" sz="1000" dirty="0"/>
          </a:p>
        </p:txBody>
      </p:sp>
      <p:pic>
        <p:nvPicPr>
          <p:cNvPr id="12" name="Picture 11">
            <a:extLst>
              <a:ext uri="{FF2B5EF4-FFF2-40B4-BE49-F238E27FC236}">
                <a16:creationId xmlns:a16="http://schemas.microsoft.com/office/drawing/2014/main" id="{CE5287E7-C2E1-D34F-81C5-4DF264A75237}"/>
              </a:ext>
            </a:extLst>
          </p:cNvPr>
          <p:cNvPicPr>
            <a:picLocks noChangeAspect="1"/>
          </p:cNvPicPr>
          <p:nvPr/>
        </p:nvPicPr>
        <p:blipFill>
          <a:blip r:embed="rId4"/>
          <a:stretch>
            <a:fillRect/>
          </a:stretch>
        </p:blipFill>
        <p:spPr>
          <a:xfrm>
            <a:off x="2492136" y="3448092"/>
            <a:ext cx="3702924" cy="1675247"/>
          </a:xfrm>
          <a:prstGeom prst="rect">
            <a:avLst/>
          </a:prstGeom>
        </p:spPr>
      </p:pic>
    </p:spTree>
    <p:extLst>
      <p:ext uri="{BB962C8B-B14F-4D97-AF65-F5344CB8AC3E}">
        <p14:creationId xmlns:p14="http://schemas.microsoft.com/office/powerpoint/2010/main" val="23515123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85DCEC-7EE0-2246-A29D-F1CD95A68B09}"/>
              </a:ext>
            </a:extLst>
          </p:cNvPr>
          <p:cNvSpPr>
            <a:spLocks noGrp="1"/>
          </p:cNvSpPr>
          <p:nvPr>
            <p:ph type="title"/>
          </p:nvPr>
        </p:nvSpPr>
        <p:spPr/>
        <p:txBody>
          <a:bodyPr/>
          <a:lstStyle/>
          <a:p>
            <a:r>
              <a:rPr lang="en-VN" dirty="0"/>
              <a:t>Model training and evaluating</a:t>
            </a:r>
          </a:p>
        </p:txBody>
      </p:sp>
      <p:sp>
        <p:nvSpPr>
          <p:cNvPr id="4" name="TextBox 3">
            <a:extLst>
              <a:ext uri="{FF2B5EF4-FFF2-40B4-BE49-F238E27FC236}">
                <a16:creationId xmlns:a16="http://schemas.microsoft.com/office/drawing/2014/main" id="{34E9C206-4E34-7B47-8142-D54A803A5640}"/>
              </a:ext>
            </a:extLst>
          </p:cNvPr>
          <p:cNvSpPr txBox="1"/>
          <p:nvPr/>
        </p:nvSpPr>
        <p:spPr>
          <a:xfrm>
            <a:off x="400833" y="1039660"/>
            <a:ext cx="8073044" cy="307777"/>
          </a:xfrm>
          <a:prstGeom prst="rect">
            <a:avLst/>
          </a:prstGeom>
          <a:noFill/>
        </p:spPr>
        <p:txBody>
          <a:bodyPr wrap="none" rtlCol="0">
            <a:spAutoFit/>
          </a:bodyPr>
          <a:lstStyle/>
          <a:p>
            <a:r>
              <a:rPr lang="en-US" dirty="0"/>
              <a:t>Khi train model </a:t>
            </a:r>
            <a:r>
              <a:rPr lang="en-US" dirty="0" err="1"/>
              <a:t>chúng</a:t>
            </a:r>
            <a:r>
              <a:rPr lang="en-US" dirty="0"/>
              <a:t> ta </a:t>
            </a:r>
            <a:r>
              <a:rPr lang="en-US" dirty="0" err="1"/>
              <a:t>cần</a:t>
            </a:r>
            <a:r>
              <a:rPr lang="en-US" dirty="0"/>
              <a:t> chia </a:t>
            </a:r>
            <a:r>
              <a:rPr lang="en-US" dirty="0" err="1"/>
              <a:t>dữ</a:t>
            </a:r>
            <a:r>
              <a:rPr lang="en-US" dirty="0"/>
              <a:t> </a:t>
            </a:r>
            <a:r>
              <a:rPr lang="en-US" dirty="0" err="1"/>
              <a:t>liệu</a:t>
            </a:r>
            <a:r>
              <a:rPr lang="en-US" dirty="0"/>
              <a:t> </a:t>
            </a:r>
            <a:r>
              <a:rPr lang="en-US" dirty="0" err="1"/>
              <a:t>thành</a:t>
            </a:r>
            <a:r>
              <a:rPr lang="en-US" dirty="0"/>
              <a:t> 3 </a:t>
            </a:r>
            <a:r>
              <a:rPr lang="en-US" dirty="0" err="1"/>
              <a:t>tập</a:t>
            </a:r>
            <a:r>
              <a:rPr lang="en-US" dirty="0"/>
              <a:t>: Training data, Validation data </a:t>
            </a:r>
            <a:r>
              <a:rPr lang="en-US" dirty="0" err="1"/>
              <a:t>và</a:t>
            </a:r>
            <a:r>
              <a:rPr lang="en-US" dirty="0"/>
              <a:t> Testing data</a:t>
            </a:r>
            <a:endParaRPr lang="en-VN" dirty="0"/>
          </a:p>
        </p:txBody>
      </p:sp>
      <p:sp>
        <p:nvSpPr>
          <p:cNvPr id="5" name="TextBox 4">
            <a:extLst>
              <a:ext uri="{FF2B5EF4-FFF2-40B4-BE49-F238E27FC236}">
                <a16:creationId xmlns:a16="http://schemas.microsoft.com/office/drawing/2014/main" id="{36531F18-5F7D-5A4F-A16C-ECC6B5EA1A43}"/>
              </a:ext>
            </a:extLst>
          </p:cNvPr>
          <p:cNvSpPr txBox="1"/>
          <p:nvPr/>
        </p:nvSpPr>
        <p:spPr>
          <a:xfrm>
            <a:off x="432879" y="1347437"/>
            <a:ext cx="8310288" cy="1384995"/>
          </a:xfrm>
          <a:prstGeom prst="rect">
            <a:avLst/>
          </a:prstGeom>
          <a:noFill/>
        </p:spPr>
        <p:txBody>
          <a:bodyPr wrap="none" rtlCol="0">
            <a:spAutoFit/>
          </a:bodyPr>
          <a:lstStyle/>
          <a:p>
            <a:pPr marL="285750" indent="-285750">
              <a:buFontTx/>
              <a:buChar char="-"/>
            </a:pPr>
            <a:r>
              <a:rPr lang="en-VN" dirty="0"/>
              <a:t>Training data: sử dụng để huấn luyện model</a:t>
            </a:r>
          </a:p>
          <a:p>
            <a:pPr marL="285750" indent="-285750">
              <a:buFontTx/>
              <a:buChar char="-"/>
            </a:pPr>
            <a:r>
              <a:rPr lang="en-VN" dirty="0"/>
              <a:t>Validation data: sử dụng để đánh giá quá trình học của model</a:t>
            </a:r>
          </a:p>
          <a:p>
            <a:pPr marL="285750" indent="-285750">
              <a:buFontTx/>
              <a:buChar char="-"/>
            </a:pPr>
            <a:r>
              <a:rPr lang="en-VN" dirty="0"/>
              <a:t>Testing data: sử dụng 1 bộ dữ liệu không nằm trong tập train và validate để đánh giá hiệu quả của </a:t>
            </a:r>
          </a:p>
          <a:p>
            <a:r>
              <a:rPr lang="en-US" dirty="0"/>
              <a:t>m</a:t>
            </a:r>
            <a:r>
              <a:rPr lang="en-VN" dirty="0"/>
              <a:t>odel khi gặp data mới.</a:t>
            </a:r>
          </a:p>
          <a:p>
            <a:pPr marL="285750" indent="-285750">
              <a:buFontTx/>
              <a:buChar char="-"/>
            </a:pPr>
            <a:endParaRPr lang="en-VN" dirty="0"/>
          </a:p>
          <a:p>
            <a:r>
              <a:rPr lang="en-VN" dirty="0"/>
              <a:t>2 khái niệm cơ bản để đánh giá 1 model là recall (độ bao phủ) và accuracy(độ chính xác)</a:t>
            </a:r>
          </a:p>
        </p:txBody>
      </p:sp>
      <p:sp>
        <p:nvSpPr>
          <p:cNvPr id="6" name="TextBox 5">
            <a:extLst>
              <a:ext uri="{FF2B5EF4-FFF2-40B4-BE49-F238E27FC236}">
                <a16:creationId xmlns:a16="http://schemas.microsoft.com/office/drawing/2014/main" id="{BBBD28D4-41B1-334C-B52D-755DD7B437FA}"/>
              </a:ext>
            </a:extLst>
          </p:cNvPr>
          <p:cNvSpPr txBox="1"/>
          <p:nvPr/>
        </p:nvSpPr>
        <p:spPr>
          <a:xfrm>
            <a:off x="538619" y="2956142"/>
            <a:ext cx="7992894" cy="523220"/>
          </a:xfrm>
          <a:prstGeom prst="rect">
            <a:avLst/>
          </a:prstGeom>
          <a:noFill/>
        </p:spPr>
        <p:txBody>
          <a:bodyPr wrap="none" rtlCol="0">
            <a:spAutoFit/>
          </a:bodyPr>
          <a:lstStyle/>
          <a:p>
            <a:r>
              <a:rPr lang="en-VN" dirty="0"/>
              <a:t>Quá trình evaluate model sẽ dựa vào 2 chỉ số recall và accuracy để đánh giá, chọn ra model và bộ</a:t>
            </a:r>
          </a:p>
          <a:p>
            <a:r>
              <a:rPr lang="en-US" dirty="0"/>
              <a:t>hyper-parameter </a:t>
            </a:r>
            <a:r>
              <a:rPr lang="en-US" dirty="0" err="1"/>
              <a:t>phù</a:t>
            </a:r>
            <a:r>
              <a:rPr lang="en-US" dirty="0"/>
              <a:t> </a:t>
            </a:r>
            <a:r>
              <a:rPr lang="en-US" dirty="0" err="1"/>
              <a:t>hợp</a:t>
            </a:r>
            <a:r>
              <a:rPr lang="en-US" dirty="0"/>
              <a:t> </a:t>
            </a:r>
            <a:r>
              <a:rPr lang="en-US" dirty="0" err="1"/>
              <a:t>để</a:t>
            </a:r>
            <a:r>
              <a:rPr lang="en-US" dirty="0"/>
              <a:t> </a:t>
            </a:r>
            <a:r>
              <a:rPr lang="en-US" dirty="0" err="1"/>
              <a:t>đưa</a:t>
            </a:r>
            <a:r>
              <a:rPr lang="en-US" dirty="0"/>
              <a:t> </a:t>
            </a:r>
            <a:r>
              <a:rPr lang="en-US" dirty="0" err="1"/>
              <a:t>vào</a:t>
            </a:r>
            <a:r>
              <a:rPr lang="en-US" dirty="0"/>
              <a:t> </a:t>
            </a:r>
            <a:r>
              <a:rPr lang="en-US" dirty="0" err="1"/>
              <a:t>ứng</a:t>
            </a:r>
            <a:r>
              <a:rPr lang="en-US" dirty="0"/>
              <a:t> </a:t>
            </a:r>
            <a:r>
              <a:rPr lang="en-US" dirty="0" err="1"/>
              <a:t>dụng</a:t>
            </a:r>
            <a:r>
              <a:rPr lang="en-US" dirty="0"/>
              <a:t>.</a:t>
            </a:r>
            <a:endParaRPr lang="en-VN" dirty="0"/>
          </a:p>
        </p:txBody>
      </p:sp>
    </p:spTree>
    <p:extLst>
      <p:ext uri="{BB962C8B-B14F-4D97-AF65-F5344CB8AC3E}">
        <p14:creationId xmlns:p14="http://schemas.microsoft.com/office/powerpoint/2010/main" val="25060449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E0C83-8148-4B41-B8B2-852B7BE2C60D}"/>
              </a:ext>
            </a:extLst>
          </p:cNvPr>
          <p:cNvSpPr>
            <a:spLocks noGrp="1"/>
          </p:cNvSpPr>
          <p:nvPr>
            <p:ph type="title"/>
          </p:nvPr>
        </p:nvSpPr>
        <p:spPr/>
        <p:txBody>
          <a:bodyPr/>
          <a:lstStyle/>
          <a:p>
            <a:r>
              <a:rPr lang="en-VN" dirty="0"/>
              <a:t>Model training and evaluating – example</a:t>
            </a:r>
          </a:p>
        </p:txBody>
      </p:sp>
      <p:sp>
        <p:nvSpPr>
          <p:cNvPr id="3" name="TextBox 2">
            <a:extLst>
              <a:ext uri="{FF2B5EF4-FFF2-40B4-BE49-F238E27FC236}">
                <a16:creationId xmlns:a16="http://schemas.microsoft.com/office/drawing/2014/main" id="{C80D1DDF-DEF8-F849-95CB-9704BB98DE8D}"/>
              </a:ext>
            </a:extLst>
          </p:cNvPr>
          <p:cNvSpPr txBox="1"/>
          <p:nvPr/>
        </p:nvSpPr>
        <p:spPr>
          <a:xfrm>
            <a:off x="78125" y="845800"/>
            <a:ext cx="5493812" cy="738664"/>
          </a:xfrm>
          <a:prstGeom prst="rect">
            <a:avLst/>
          </a:prstGeom>
          <a:noFill/>
        </p:spPr>
        <p:txBody>
          <a:bodyPr wrap="none" rtlCol="0">
            <a:spAutoFit/>
          </a:bodyPr>
          <a:lstStyle/>
          <a:p>
            <a:r>
              <a:rPr lang="en-VN" dirty="0"/>
              <a:t>Tập train bao gồm dữ liệu tương tác của user trong 10 ngày</a:t>
            </a:r>
          </a:p>
          <a:p>
            <a:r>
              <a:rPr lang="en-VN" dirty="0"/>
              <a:t>Tập validate gồm dữ liệu tương tác của user trong 2 ngày tiếp theo</a:t>
            </a:r>
          </a:p>
          <a:p>
            <a:r>
              <a:rPr lang="en-VN" dirty="0"/>
              <a:t>Tập test lấy dữ liệu 8 ngày tiếp sau đó </a:t>
            </a:r>
          </a:p>
        </p:txBody>
      </p:sp>
      <p:pic>
        <p:nvPicPr>
          <p:cNvPr id="5" name="Picture 4">
            <a:extLst>
              <a:ext uri="{FF2B5EF4-FFF2-40B4-BE49-F238E27FC236}">
                <a16:creationId xmlns:a16="http://schemas.microsoft.com/office/drawing/2014/main" id="{790ABB27-F3BB-9847-8598-DEFCE8EC8F18}"/>
              </a:ext>
            </a:extLst>
          </p:cNvPr>
          <p:cNvPicPr>
            <a:picLocks noChangeAspect="1"/>
          </p:cNvPicPr>
          <p:nvPr/>
        </p:nvPicPr>
        <p:blipFill>
          <a:blip r:embed="rId2"/>
          <a:stretch>
            <a:fillRect/>
          </a:stretch>
        </p:blipFill>
        <p:spPr>
          <a:xfrm>
            <a:off x="288290" y="2249210"/>
            <a:ext cx="7766050" cy="2093147"/>
          </a:xfrm>
          <a:prstGeom prst="rect">
            <a:avLst/>
          </a:prstGeom>
        </p:spPr>
      </p:pic>
      <p:sp>
        <p:nvSpPr>
          <p:cNvPr id="6" name="TextBox 5">
            <a:extLst>
              <a:ext uri="{FF2B5EF4-FFF2-40B4-BE49-F238E27FC236}">
                <a16:creationId xmlns:a16="http://schemas.microsoft.com/office/drawing/2014/main" id="{87F0CA15-B610-8B42-B3AF-C603625A7AE8}"/>
              </a:ext>
            </a:extLst>
          </p:cNvPr>
          <p:cNvSpPr txBox="1"/>
          <p:nvPr/>
        </p:nvSpPr>
        <p:spPr>
          <a:xfrm>
            <a:off x="143510" y="1655227"/>
            <a:ext cx="7441461" cy="523220"/>
          </a:xfrm>
          <a:prstGeom prst="rect">
            <a:avLst/>
          </a:prstGeom>
          <a:noFill/>
        </p:spPr>
        <p:txBody>
          <a:bodyPr wrap="none" rtlCol="0">
            <a:spAutoFit/>
          </a:bodyPr>
          <a:lstStyle/>
          <a:p>
            <a:r>
              <a:rPr lang="en-VN" dirty="0"/>
              <a:t>Kết quả sau khi huấn luyện với bộ parameters default của xgboost:</a:t>
            </a:r>
          </a:p>
          <a:p>
            <a:r>
              <a:rPr lang="en-VN" dirty="0"/>
              <a:t>Recall@30 tăng từ 80% lên 92% so với tập dữ liệu ko sử dụng ML model để rerank kết quả</a:t>
            </a:r>
          </a:p>
        </p:txBody>
      </p:sp>
    </p:spTree>
    <p:extLst>
      <p:ext uri="{BB962C8B-B14F-4D97-AF65-F5344CB8AC3E}">
        <p14:creationId xmlns:p14="http://schemas.microsoft.com/office/powerpoint/2010/main" val="1678558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0EB6B-7BFD-8B47-A73E-DACF9A80D34D}"/>
              </a:ext>
            </a:extLst>
          </p:cNvPr>
          <p:cNvSpPr>
            <a:spLocks noGrp="1"/>
          </p:cNvSpPr>
          <p:nvPr>
            <p:ph type="title"/>
          </p:nvPr>
        </p:nvSpPr>
        <p:spPr/>
        <p:txBody>
          <a:bodyPr/>
          <a:lstStyle/>
          <a:p>
            <a:r>
              <a:rPr lang="en-VN" dirty="0"/>
              <a:t>Model training and evaluating – example</a:t>
            </a:r>
          </a:p>
        </p:txBody>
      </p:sp>
      <p:sp>
        <p:nvSpPr>
          <p:cNvPr id="4" name="TextBox 3">
            <a:extLst>
              <a:ext uri="{FF2B5EF4-FFF2-40B4-BE49-F238E27FC236}">
                <a16:creationId xmlns:a16="http://schemas.microsoft.com/office/drawing/2014/main" id="{500A0F59-B344-0747-8FDC-D178A89E8712}"/>
              </a:ext>
            </a:extLst>
          </p:cNvPr>
          <p:cNvSpPr txBox="1"/>
          <p:nvPr/>
        </p:nvSpPr>
        <p:spPr>
          <a:xfrm>
            <a:off x="143934" y="949960"/>
            <a:ext cx="8174033" cy="307777"/>
          </a:xfrm>
          <a:prstGeom prst="rect">
            <a:avLst/>
          </a:prstGeom>
          <a:noFill/>
        </p:spPr>
        <p:txBody>
          <a:bodyPr wrap="none" rtlCol="0">
            <a:spAutoFit/>
          </a:bodyPr>
          <a:lstStyle/>
          <a:p>
            <a:r>
              <a:rPr lang="en-VN" dirty="0"/>
              <a:t>Tuning: việc tuning model để tìm ra bộ tham số phù hợp nhất với data, có thể tăng kết quả của model</a:t>
            </a:r>
          </a:p>
        </p:txBody>
      </p:sp>
      <p:pic>
        <p:nvPicPr>
          <p:cNvPr id="6" name="Picture 5">
            <a:extLst>
              <a:ext uri="{FF2B5EF4-FFF2-40B4-BE49-F238E27FC236}">
                <a16:creationId xmlns:a16="http://schemas.microsoft.com/office/drawing/2014/main" id="{E806E2E0-FD23-044E-AEDD-357C2AAA9161}"/>
              </a:ext>
            </a:extLst>
          </p:cNvPr>
          <p:cNvPicPr>
            <a:picLocks noChangeAspect="1"/>
          </p:cNvPicPr>
          <p:nvPr/>
        </p:nvPicPr>
        <p:blipFill>
          <a:blip r:embed="rId2"/>
          <a:stretch>
            <a:fillRect/>
          </a:stretch>
        </p:blipFill>
        <p:spPr>
          <a:xfrm>
            <a:off x="193785" y="1257737"/>
            <a:ext cx="8289279" cy="2831643"/>
          </a:xfrm>
          <a:prstGeom prst="rect">
            <a:avLst/>
          </a:prstGeom>
        </p:spPr>
      </p:pic>
      <p:sp>
        <p:nvSpPr>
          <p:cNvPr id="9" name="TextBox 8">
            <a:extLst>
              <a:ext uri="{FF2B5EF4-FFF2-40B4-BE49-F238E27FC236}">
                <a16:creationId xmlns:a16="http://schemas.microsoft.com/office/drawing/2014/main" id="{BFA81C39-3CDF-DB47-9ED8-929B5BAA4A8A}"/>
              </a:ext>
            </a:extLst>
          </p:cNvPr>
          <p:cNvSpPr txBox="1"/>
          <p:nvPr/>
        </p:nvSpPr>
        <p:spPr>
          <a:xfrm>
            <a:off x="1363133" y="4318000"/>
            <a:ext cx="6678431" cy="738664"/>
          </a:xfrm>
          <a:prstGeom prst="rect">
            <a:avLst/>
          </a:prstGeom>
          <a:noFill/>
        </p:spPr>
        <p:txBody>
          <a:bodyPr wrap="none" rtlCol="0">
            <a:spAutoFit/>
          </a:bodyPr>
          <a:lstStyle/>
          <a:p>
            <a:r>
              <a:rPr lang="en-VN" dirty="0"/>
              <a:t>Các bộ tham số được define sẵn sau đó sử dụng gridsearch hoặc randomSearch </a:t>
            </a:r>
          </a:p>
          <a:p>
            <a:r>
              <a:rPr lang="en-VN" dirty="0"/>
              <a:t>	để tìm ra bộ tham số tốt nhất</a:t>
            </a:r>
          </a:p>
          <a:p>
            <a:endParaRPr lang="en-VN" dirty="0"/>
          </a:p>
        </p:txBody>
      </p:sp>
    </p:spTree>
    <p:extLst>
      <p:ext uri="{BB962C8B-B14F-4D97-AF65-F5344CB8AC3E}">
        <p14:creationId xmlns:p14="http://schemas.microsoft.com/office/powerpoint/2010/main" val="2398517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23" name="Google Shape;423;p51"/>
          <p:cNvSpPr txBox="1">
            <a:spLocks noGrp="1"/>
          </p:cNvSpPr>
          <p:nvPr>
            <p:ph type="title"/>
          </p:nvPr>
        </p:nvSpPr>
        <p:spPr>
          <a:xfrm>
            <a:off x="78125" y="222400"/>
            <a:ext cx="85206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Complete machine learning pipeline</a:t>
            </a:r>
            <a:endParaRPr dirty="0"/>
          </a:p>
        </p:txBody>
      </p:sp>
      <p:sp>
        <p:nvSpPr>
          <p:cNvPr id="5" name="Oval 4">
            <a:extLst>
              <a:ext uri="{FF2B5EF4-FFF2-40B4-BE49-F238E27FC236}">
                <a16:creationId xmlns:a16="http://schemas.microsoft.com/office/drawing/2014/main" id="{4B724C5A-9E02-A842-B910-D227C6C556AF}"/>
              </a:ext>
            </a:extLst>
          </p:cNvPr>
          <p:cNvSpPr/>
          <p:nvPr/>
        </p:nvSpPr>
        <p:spPr>
          <a:xfrm>
            <a:off x="1593668" y="1228652"/>
            <a:ext cx="400594" cy="4005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1</a:t>
            </a:r>
          </a:p>
        </p:txBody>
      </p:sp>
      <p:cxnSp>
        <p:nvCxnSpPr>
          <p:cNvPr id="10" name="Straight Connector 9">
            <a:extLst>
              <a:ext uri="{FF2B5EF4-FFF2-40B4-BE49-F238E27FC236}">
                <a16:creationId xmlns:a16="http://schemas.microsoft.com/office/drawing/2014/main" id="{3D55E1D3-88E8-7244-B4BA-7199BBA214FF}"/>
              </a:ext>
            </a:extLst>
          </p:cNvPr>
          <p:cNvCxnSpPr>
            <a:stCxn id="5" idx="4"/>
          </p:cNvCxnSpPr>
          <p:nvPr/>
        </p:nvCxnSpPr>
        <p:spPr>
          <a:xfrm>
            <a:off x="1793965" y="1629246"/>
            <a:ext cx="0" cy="43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12" name="Straight Connector 11">
            <a:extLst>
              <a:ext uri="{FF2B5EF4-FFF2-40B4-BE49-F238E27FC236}">
                <a16:creationId xmlns:a16="http://schemas.microsoft.com/office/drawing/2014/main" id="{E1DB2EE4-273C-D84D-A157-9B1B17035CF3}"/>
              </a:ext>
            </a:extLst>
          </p:cNvPr>
          <p:cNvCxnSpPr/>
          <p:nvPr/>
        </p:nvCxnSpPr>
        <p:spPr>
          <a:xfrm flipH="1">
            <a:off x="400594" y="1845246"/>
            <a:ext cx="1393371" cy="0"/>
          </a:xfrm>
          <a:prstGeom prst="line">
            <a:avLst/>
          </a:prstGeom>
        </p:spPr>
        <p:style>
          <a:lnRef idx="3">
            <a:schemeClr val="accent1"/>
          </a:lnRef>
          <a:fillRef idx="0">
            <a:schemeClr val="accent1"/>
          </a:fillRef>
          <a:effectRef idx="2">
            <a:schemeClr val="accent1"/>
          </a:effectRef>
          <a:fontRef idx="minor">
            <a:schemeClr val="tx1"/>
          </a:fontRef>
        </p:style>
      </p:cxnSp>
      <p:sp>
        <p:nvSpPr>
          <p:cNvPr id="22" name="Oval 21">
            <a:extLst>
              <a:ext uri="{FF2B5EF4-FFF2-40B4-BE49-F238E27FC236}">
                <a16:creationId xmlns:a16="http://schemas.microsoft.com/office/drawing/2014/main" id="{5BFC1E8B-D684-9646-AE79-1BD5F69A6D68}"/>
              </a:ext>
            </a:extLst>
          </p:cNvPr>
          <p:cNvSpPr/>
          <p:nvPr/>
        </p:nvSpPr>
        <p:spPr>
          <a:xfrm>
            <a:off x="3387633" y="1228652"/>
            <a:ext cx="400594" cy="4005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2</a:t>
            </a:r>
          </a:p>
        </p:txBody>
      </p:sp>
      <p:cxnSp>
        <p:nvCxnSpPr>
          <p:cNvPr id="23" name="Straight Connector 22">
            <a:extLst>
              <a:ext uri="{FF2B5EF4-FFF2-40B4-BE49-F238E27FC236}">
                <a16:creationId xmlns:a16="http://schemas.microsoft.com/office/drawing/2014/main" id="{8DFBA183-7A57-AF46-80C9-D29D89FEF181}"/>
              </a:ext>
            </a:extLst>
          </p:cNvPr>
          <p:cNvCxnSpPr>
            <a:stCxn id="22" idx="4"/>
          </p:cNvCxnSpPr>
          <p:nvPr/>
        </p:nvCxnSpPr>
        <p:spPr>
          <a:xfrm>
            <a:off x="3587930" y="1629246"/>
            <a:ext cx="0" cy="43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4" name="Straight Connector 23">
            <a:extLst>
              <a:ext uri="{FF2B5EF4-FFF2-40B4-BE49-F238E27FC236}">
                <a16:creationId xmlns:a16="http://schemas.microsoft.com/office/drawing/2014/main" id="{FE5C7474-0344-7E45-9143-AAB28323B4BC}"/>
              </a:ext>
            </a:extLst>
          </p:cNvPr>
          <p:cNvCxnSpPr/>
          <p:nvPr/>
        </p:nvCxnSpPr>
        <p:spPr>
          <a:xfrm flipH="1">
            <a:off x="2194559" y="1845246"/>
            <a:ext cx="1393371" cy="0"/>
          </a:xfrm>
          <a:prstGeom prst="line">
            <a:avLst/>
          </a:prstGeom>
        </p:spPr>
        <p:style>
          <a:lnRef idx="3">
            <a:schemeClr val="accent1"/>
          </a:lnRef>
          <a:fillRef idx="0">
            <a:schemeClr val="accent1"/>
          </a:fillRef>
          <a:effectRef idx="2">
            <a:schemeClr val="accent1"/>
          </a:effectRef>
          <a:fontRef idx="minor">
            <a:schemeClr val="tx1"/>
          </a:fontRef>
        </p:style>
      </p:cxnSp>
      <p:sp>
        <p:nvSpPr>
          <p:cNvPr id="25" name="Oval 24">
            <a:extLst>
              <a:ext uri="{FF2B5EF4-FFF2-40B4-BE49-F238E27FC236}">
                <a16:creationId xmlns:a16="http://schemas.microsoft.com/office/drawing/2014/main" id="{E2746AB9-936B-0143-984D-349C4986AC3B}"/>
              </a:ext>
            </a:extLst>
          </p:cNvPr>
          <p:cNvSpPr/>
          <p:nvPr/>
        </p:nvSpPr>
        <p:spPr>
          <a:xfrm>
            <a:off x="5325297" y="1228652"/>
            <a:ext cx="400594" cy="4005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3</a:t>
            </a:r>
          </a:p>
        </p:txBody>
      </p:sp>
      <p:cxnSp>
        <p:nvCxnSpPr>
          <p:cNvPr id="26" name="Straight Connector 25">
            <a:extLst>
              <a:ext uri="{FF2B5EF4-FFF2-40B4-BE49-F238E27FC236}">
                <a16:creationId xmlns:a16="http://schemas.microsoft.com/office/drawing/2014/main" id="{F41264E8-D77A-1746-ADC2-A64CAD4B8A01}"/>
              </a:ext>
            </a:extLst>
          </p:cNvPr>
          <p:cNvCxnSpPr>
            <a:stCxn id="25" idx="4"/>
          </p:cNvCxnSpPr>
          <p:nvPr/>
        </p:nvCxnSpPr>
        <p:spPr>
          <a:xfrm>
            <a:off x="5525594" y="1629246"/>
            <a:ext cx="0" cy="43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27" name="Straight Connector 26">
            <a:extLst>
              <a:ext uri="{FF2B5EF4-FFF2-40B4-BE49-F238E27FC236}">
                <a16:creationId xmlns:a16="http://schemas.microsoft.com/office/drawing/2014/main" id="{09B291D2-A1EA-CE45-8F69-CB2D2EC1E020}"/>
              </a:ext>
            </a:extLst>
          </p:cNvPr>
          <p:cNvCxnSpPr/>
          <p:nvPr/>
        </p:nvCxnSpPr>
        <p:spPr>
          <a:xfrm flipH="1">
            <a:off x="4132223" y="1845246"/>
            <a:ext cx="1393371" cy="0"/>
          </a:xfrm>
          <a:prstGeom prst="line">
            <a:avLst/>
          </a:prstGeom>
        </p:spPr>
        <p:style>
          <a:lnRef idx="3">
            <a:schemeClr val="accent1"/>
          </a:lnRef>
          <a:fillRef idx="0">
            <a:schemeClr val="accent1"/>
          </a:fillRef>
          <a:effectRef idx="2">
            <a:schemeClr val="accent1"/>
          </a:effectRef>
          <a:fontRef idx="minor">
            <a:schemeClr val="tx1"/>
          </a:fontRef>
        </p:style>
      </p:cxnSp>
      <p:sp>
        <p:nvSpPr>
          <p:cNvPr id="28" name="Oval 27">
            <a:extLst>
              <a:ext uri="{FF2B5EF4-FFF2-40B4-BE49-F238E27FC236}">
                <a16:creationId xmlns:a16="http://schemas.microsoft.com/office/drawing/2014/main" id="{7E4E1C4A-278A-E841-9F4D-50D8FA3B4C6C}"/>
              </a:ext>
            </a:extLst>
          </p:cNvPr>
          <p:cNvSpPr/>
          <p:nvPr/>
        </p:nvSpPr>
        <p:spPr>
          <a:xfrm>
            <a:off x="7232468" y="1232081"/>
            <a:ext cx="400594" cy="4005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4</a:t>
            </a:r>
          </a:p>
        </p:txBody>
      </p:sp>
      <p:cxnSp>
        <p:nvCxnSpPr>
          <p:cNvPr id="29" name="Straight Connector 28">
            <a:extLst>
              <a:ext uri="{FF2B5EF4-FFF2-40B4-BE49-F238E27FC236}">
                <a16:creationId xmlns:a16="http://schemas.microsoft.com/office/drawing/2014/main" id="{49A3855A-6EDD-2145-A04E-E7077CB7C605}"/>
              </a:ext>
            </a:extLst>
          </p:cNvPr>
          <p:cNvCxnSpPr>
            <a:stCxn id="28" idx="4"/>
          </p:cNvCxnSpPr>
          <p:nvPr/>
        </p:nvCxnSpPr>
        <p:spPr>
          <a:xfrm>
            <a:off x="7432765" y="1632675"/>
            <a:ext cx="0" cy="43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Straight Connector 29">
            <a:extLst>
              <a:ext uri="{FF2B5EF4-FFF2-40B4-BE49-F238E27FC236}">
                <a16:creationId xmlns:a16="http://schemas.microsoft.com/office/drawing/2014/main" id="{7BC99AE9-A5F5-8146-8F52-0FC5E392CB05}"/>
              </a:ext>
            </a:extLst>
          </p:cNvPr>
          <p:cNvCxnSpPr/>
          <p:nvPr/>
        </p:nvCxnSpPr>
        <p:spPr>
          <a:xfrm flipH="1">
            <a:off x="6039394" y="1848675"/>
            <a:ext cx="1393371" cy="0"/>
          </a:xfrm>
          <a:prstGeom prst="line">
            <a:avLst/>
          </a:prstGeom>
        </p:spPr>
        <p:style>
          <a:lnRef idx="3">
            <a:schemeClr val="accent1"/>
          </a:lnRef>
          <a:fillRef idx="0">
            <a:schemeClr val="accent1"/>
          </a:fillRef>
          <a:effectRef idx="2">
            <a:schemeClr val="accent1"/>
          </a:effectRef>
          <a:fontRef idx="minor">
            <a:schemeClr val="tx1"/>
          </a:fontRef>
        </p:style>
      </p:cxnSp>
      <p:sp>
        <p:nvSpPr>
          <p:cNvPr id="31" name="Oval 30">
            <a:extLst>
              <a:ext uri="{FF2B5EF4-FFF2-40B4-BE49-F238E27FC236}">
                <a16:creationId xmlns:a16="http://schemas.microsoft.com/office/drawing/2014/main" id="{2453C656-A3A1-0645-8E58-9EE4A287BC4E}"/>
              </a:ext>
            </a:extLst>
          </p:cNvPr>
          <p:cNvSpPr/>
          <p:nvPr/>
        </p:nvSpPr>
        <p:spPr>
          <a:xfrm>
            <a:off x="1593668" y="2830773"/>
            <a:ext cx="400594" cy="4005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5</a:t>
            </a:r>
          </a:p>
        </p:txBody>
      </p:sp>
      <p:cxnSp>
        <p:nvCxnSpPr>
          <p:cNvPr id="32" name="Straight Connector 31">
            <a:extLst>
              <a:ext uri="{FF2B5EF4-FFF2-40B4-BE49-F238E27FC236}">
                <a16:creationId xmlns:a16="http://schemas.microsoft.com/office/drawing/2014/main" id="{A8189B6B-790F-4948-84E4-027C81126304}"/>
              </a:ext>
            </a:extLst>
          </p:cNvPr>
          <p:cNvCxnSpPr>
            <a:stCxn id="31" idx="4"/>
          </p:cNvCxnSpPr>
          <p:nvPr/>
        </p:nvCxnSpPr>
        <p:spPr>
          <a:xfrm>
            <a:off x="1793965" y="3231367"/>
            <a:ext cx="0" cy="43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3" name="Straight Connector 32">
            <a:extLst>
              <a:ext uri="{FF2B5EF4-FFF2-40B4-BE49-F238E27FC236}">
                <a16:creationId xmlns:a16="http://schemas.microsoft.com/office/drawing/2014/main" id="{FA12D4F6-45CA-6045-8AD3-14866ED0D4A5}"/>
              </a:ext>
            </a:extLst>
          </p:cNvPr>
          <p:cNvCxnSpPr/>
          <p:nvPr/>
        </p:nvCxnSpPr>
        <p:spPr>
          <a:xfrm flipH="1">
            <a:off x="400594" y="3447367"/>
            <a:ext cx="1393371" cy="0"/>
          </a:xfrm>
          <a:prstGeom prst="line">
            <a:avLst/>
          </a:prstGeom>
        </p:spPr>
        <p:style>
          <a:lnRef idx="3">
            <a:schemeClr val="accent1"/>
          </a:lnRef>
          <a:fillRef idx="0">
            <a:schemeClr val="accent1"/>
          </a:fillRef>
          <a:effectRef idx="2">
            <a:schemeClr val="accent1"/>
          </a:effectRef>
          <a:fontRef idx="minor">
            <a:schemeClr val="tx1"/>
          </a:fontRef>
        </p:style>
      </p:cxnSp>
      <p:sp>
        <p:nvSpPr>
          <p:cNvPr id="34" name="Oval 33">
            <a:extLst>
              <a:ext uri="{FF2B5EF4-FFF2-40B4-BE49-F238E27FC236}">
                <a16:creationId xmlns:a16="http://schemas.microsoft.com/office/drawing/2014/main" id="{6416EA1E-E3E9-0642-995E-6F832D667878}"/>
              </a:ext>
            </a:extLst>
          </p:cNvPr>
          <p:cNvSpPr/>
          <p:nvPr/>
        </p:nvSpPr>
        <p:spPr>
          <a:xfrm>
            <a:off x="3387633" y="2826700"/>
            <a:ext cx="400594" cy="4005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6</a:t>
            </a:r>
          </a:p>
        </p:txBody>
      </p:sp>
      <p:cxnSp>
        <p:nvCxnSpPr>
          <p:cNvPr id="35" name="Straight Connector 34">
            <a:extLst>
              <a:ext uri="{FF2B5EF4-FFF2-40B4-BE49-F238E27FC236}">
                <a16:creationId xmlns:a16="http://schemas.microsoft.com/office/drawing/2014/main" id="{EA50B2EA-478C-2049-A876-76D678DEA91C}"/>
              </a:ext>
            </a:extLst>
          </p:cNvPr>
          <p:cNvCxnSpPr>
            <a:stCxn id="34" idx="4"/>
          </p:cNvCxnSpPr>
          <p:nvPr/>
        </p:nvCxnSpPr>
        <p:spPr>
          <a:xfrm>
            <a:off x="3587930" y="3227294"/>
            <a:ext cx="0" cy="43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6" name="Straight Connector 35">
            <a:extLst>
              <a:ext uri="{FF2B5EF4-FFF2-40B4-BE49-F238E27FC236}">
                <a16:creationId xmlns:a16="http://schemas.microsoft.com/office/drawing/2014/main" id="{871BF3CA-0DCA-0642-BA20-E9FC6AF8C9EB}"/>
              </a:ext>
            </a:extLst>
          </p:cNvPr>
          <p:cNvCxnSpPr/>
          <p:nvPr/>
        </p:nvCxnSpPr>
        <p:spPr>
          <a:xfrm flipH="1">
            <a:off x="2194559" y="3443294"/>
            <a:ext cx="1393371" cy="0"/>
          </a:xfrm>
          <a:prstGeom prst="line">
            <a:avLst/>
          </a:prstGeom>
        </p:spPr>
        <p:style>
          <a:lnRef idx="3">
            <a:schemeClr val="accent1"/>
          </a:lnRef>
          <a:fillRef idx="0">
            <a:schemeClr val="accent1"/>
          </a:fillRef>
          <a:effectRef idx="2">
            <a:schemeClr val="accent1"/>
          </a:effectRef>
          <a:fontRef idx="minor">
            <a:schemeClr val="tx1"/>
          </a:fontRef>
        </p:style>
      </p:cxnSp>
      <p:sp>
        <p:nvSpPr>
          <p:cNvPr id="37" name="Oval 36">
            <a:extLst>
              <a:ext uri="{FF2B5EF4-FFF2-40B4-BE49-F238E27FC236}">
                <a16:creationId xmlns:a16="http://schemas.microsoft.com/office/drawing/2014/main" id="{44F964D6-3A8C-474A-B041-ECC463234C02}"/>
              </a:ext>
            </a:extLst>
          </p:cNvPr>
          <p:cNvSpPr/>
          <p:nvPr/>
        </p:nvSpPr>
        <p:spPr>
          <a:xfrm>
            <a:off x="5325297" y="2830773"/>
            <a:ext cx="400594" cy="4005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7</a:t>
            </a:r>
          </a:p>
        </p:txBody>
      </p:sp>
      <p:cxnSp>
        <p:nvCxnSpPr>
          <p:cNvPr id="38" name="Straight Connector 37">
            <a:extLst>
              <a:ext uri="{FF2B5EF4-FFF2-40B4-BE49-F238E27FC236}">
                <a16:creationId xmlns:a16="http://schemas.microsoft.com/office/drawing/2014/main" id="{EA8F813C-FAD0-4B49-9126-E54B6BE7FD5A}"/>
              </a:ext>
            </a:extLst>
          </p:cNvPr>
          <p:cNvCxnSpPr>
            <a:stCxn id="37" idx="4"/>
          </p:cNvCxnSpPr>
          <p:nvPr/>
        </p:nvCxnSpPr>
        <p:spPr>
          <a:xfrm>
            <a:off x="5525594" y="3231367"/>
            <a:ext cx="0" cy="43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39" name="Straight Connector 38">
            <a:extLst>
              <a:ext uri="{FF2B5EF4-FFF2-40B4-BE49-F238E27FC236}">
                <a16:creationId xmlns:a16="http://schemas.microsoft.com/office/drawing/2014/main" id="{740AC266-4DCF-FC42-94B8-12187344CD98}"/>
              </a:ext>
            </a:extLst>
          </p:cNvPr>
          <p:cNvCxnSpPr/>
          <p:nvPr/>
        </p:nvCxnSpPr>
        <p:spPr>
          <a:xfrm flipH="1">
            <a:off x="4132223" y="3447367"/>
            <a:ext cx="1393371" cy="0"/>
          </a:xfrm>
          <a:prstGeom prst="line">
            <a:avLst/>
          </a:prstGeom>
        </p:spPr>
        <p:style>
          <a:lnRef idx="3">
            <a:schemeClr val="accent1"/>
          </a:lnRef>
          <a:fillRef idx="0">
            <a:schemeClr val="accent1"/>
          </a:fillRef>
          <a:effectRef idx="2">
            <a:schemeClr val="accent1"/>
          </a:effectRef>
          <a:fontRef idx="minor">
            <a:schemeClr val="tx1"/>
          </a:fontRef>
        </p:style>
      </p:cxnSp>
      <p:sp>
        <p:nvSpPr>
          <p:cNvPr id="40" name="Oval 39">
            <a:extLst>
              <a:ext uri="{FF2B5EF4-FFF2-40B4-BE49-F238E27FC236}">
                <a16:creationId xmlns:a16="http://schemas.microsoft.com/office/drawing/2014/main" id="{324E2C51-00B6-964C-9B06-DD81EFCE903B}"/>
              </a:ext>
            </a:extLst>
          </p:cNvPr>
          <p:cNvSpPr/>
          <p:nvPr/>
        </p:nvSpPr>
        <p:spPr>
          <a:xfrm>
            <a:off x="7232468" y="2830773"/>
            <a:ext cx="400594" cy="400594"/>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VN" dirty="0"/>
              <a:t>8</a:t>
            </a:r>
          </a:p>
        </p:txBody>
      </p:sp>
      <p:cxnSp>
        <p:nvCxnSpPr>
          <p:cNvPr id="41" name="Straight Connector 40">
            <a:extLst>
              <a:ext uri="{FF2B5EF4-FFF2-40B4-BE49-F238E27FC236}">
                <a16:creationId xmlns:a16="http://schemas.microsoft.com/office/drawing/2014/main" id="{63AFEBE9-49DD-9941-A9A3-E6CF49FE1B29}"/>
              </a:ext>
            </a:extLst>
          </p:cNvPr>
          <p:cNvCxnSpPr>
            <a:stCxn id="40" idx="4"/>
          </p:cNvCxnSpPr>
          <p:nvPr/>
        </p:nvCxnSpPr>
        <p:spPr>
          <a:xfrm>
            <a:off x="7432765" y="3231367"/>
            <a:ext cx="0" cy="432000"/>
          </a:xfrm>
          <a:prstGeom prst="line">
            <a:avLst/>
          </a:prstGeom>
        </p:spPr>
        <p:style>
          <a:lnRef idx="3">
            <a:schemeClr val="accent1"/>
          </a:lnRef>
          <a:fillRef idx="0">
            <a:schemeClr val="accent1"/>
          </a:fillRef>
          <a:effectRef idx="2">
            <a:schemeClr val="accent1"/>
          </a:effectRef>
          <a:fontRef idx="minor">
            <a:schemeClr val="tx1"/>
          </a:fontRef>
        </p:style>
      </p:cxnSp>
      <p:cxnSp>
        <p:nvCxnSpPr>
          <p:cNvPr id="42" name="Straight Connector 41">
            <a:extLst>
              <a:ext uri="{FF2B5EF4-FFF2-40B4-BE49-F238E27FC236}">
                <a16:creationId xmlns:a16="http://schemas.microsoft.com/office/drawing/2014/main" id="{9EC497D7-5931-0248-99DB-A4E51C2E0E57}"/>
              </a:ext>
            </a:extLst>
          </p:cNvPr>
          <p:cNvCxnSpPr/>
          <p:nvPr/>
        </p:nvCxnSpPr>
        <p:spPr>
          <a:xfrm flipH="1">
            <a:off x="6039394" y="3447367"/>
            <a:ext cx="1393371" cy="0"/>
          </a:xfrm>
          <a:prstGeom prst="line">
            <a:avLst/>
          </a:prstGeom>
        </p:spPr>
        <p:style>
          <a:lnRef idx="3">
            <a:schemeClr val="accent1"/>
          </a:lnRef>
          <a:fillRef idx="0">
            <a:schemeClr val="accent1"/>
          </a:fillRef>
          <a:effectRef idx="2">
            <a:schemeClr val="accent1"/>
          </a:effectRef>
          <a:fontRef idx="minor">
            <a:schemeClr val="tx1"/>
          </a:fontRef>
        </p:style>
      </p:cxnSp>
      <p:sp>
        <p:nvSpPr>
          <p:cNvPr id="14" name="TextBox 13">
            <a:extLst>
              <a:ext uri="{FF2B5EF4-FFF2-40B4-BE49-F238E27FC236}">
                <a16:creationId xmlns:a16="http://schemas.microsoft.com/office/drawing/2014/main" id="{0F63D1D0-F0DE-A54E-938E-8D5BC2CB50F3}"/>
              </a:ext>
            </a:extLst>
          </p:cNvPr>
          <p:cNvSpPr txBox="1"/>
          <p:nvPr/>
        </p:nvSpPr>
        <p:spPr>
          <a:xfrm>
            <a:off x="304798" y="1855103"/>
            <a:ext cx="1527982" cy="307777"/>
          </a:xfrm>
          <a:prstGeom prst="rect">
            <a:avLst/>
          </a:prstGeom>
          <a:noFill/>
        </p:spPr>
        <p:txBody>
          <a:bodyPr wrap="none" rtlCol="0">
            <a:spAutoFit/>
          </a:bodyPr>
          <a:lstStyle/>
          <a:p>
            <a:r>
              <a:rPr lang="en-VN" dirty="0"/>
              <a:t>Problem defining</a:t>
            </a:r>
          </a:p>
        </p:txBody>
      </p:sp>
      <p:sp>
        <p:nvSpPr>
          <p:cNvPr id="15" name="TextBox 14">
            <a:extLst>
              <a:ext uri="{FF2B5EF4-FFF2-40B4-BE49-F238E27FC236}">
                <a16:creationId xmlns:a16="http://schemas.microsoft.com/office/drawing/2014/main" id="{0C884007-F1E5-0847-8902-7EC1AC5D30AD}"/>
              </a:ext>
            </a:extLst>
          </p:cNvPr>
          <p:cNvSpPr txBox="1"/>
          <p:nvPr/>
        </p:nvSpPr>
        <p:spPr>
          <a:xfrm>
            <a:off x="2117415" y="1530509"/>
            <a:ext cx="1359668" cy="307777"/>
          </a:xfrm>
          <a:prstGeom prst="rect">
            <a:avLst/>
          </a:prstGeom>
          <a:noFill/>
        </p:spPr>
        <p:txBody>
          <a:bodyPr wrap="none" rtlCol="0">
            <a:spAutoFit/>
          </a:bodyPr>
          <a:lstStyle/>
          <a:p>
            <a:r>
              <a:rPr lang="en-VN" dirty="0"/>
              <a:t>Data collecting</a:t>
            </a:r>
          </a:p>
        </p:txBody>
      </p:sp>
      <p:sp>
        <p:nvSpPr>
          <p:cNvPr id="16" name="TextBox 15">
            <a:extLst>
              <a:ext uri="{FF2B5EF4-FFF2-40B4-BE49-F238E27FC236}">
                <a16:creationId xmlns:a16="http://schemas.microsoft.com/office/drawing/2014/main" id="{4F0249C8-6BE7-D54B-B2CF-B2CC63F7C21C}"/>
              </a:ext>
            </a:extLst>
          </p:cNvPr>
          <p:cNvSpPr txBox="1"/>
          <p:nvPr/>
        </p:nvSpPr>
        <p:spPr>
          <a:xfrm>
            <a:off x="2115670" y="1861123"/>
            <a:ext cx="1149674" cy="307777"/>
          </a:xfrm>
          <a:prstGeom prst="rect">
            <a:avLst/>
          </a:prstGeom>
          <a:noFill/>
        </p:spPr>
        <p:txBody>
          <a:bodyPr wrap="none" rtlCol="0">
            <a:spAutoFit/>
          </a:bodyPr>
          <a:lstStyle/>
          <a:p>
            <a:r>
              <a:rPr lang="en-US" dirty="0"/>
              <a:t>D</a:t>
            </a:r>
            <a:r>
              <a:rPr lang="en-VN" dirty="0"/>
              <a:t>ata storing</a:t>
            </a:r>
          </a:p>
        </p:txBody>
      </p:sp>
      <p:sp>
        <p:nvSpPr>
          <p:cNvPr id="17" name="TextBox 16">
            <a:extLst>
              <a:ext uri="{FF2B5EF4-FFF2-40B4-BE49-F238E27FC236}">
                <a16:creationId xmlns:a16="http://schemas.microsoft.com/office/drawing/2014/main" id="{8F5EFD91-5C2F-7B45-A32A-E510373AB188}"/>
              </a:ext>
            </a:extLst>
          </p:cNvPr>
          <p:cNvSpPr txBox="1"/>
          <p:nvPr/>
        </p:nvSpPr>
        <p:spPr>
          <a:xfrm>
            <a:off x="4056160" y="1855102"/>
            <a:ext cx="1369286" cy="307777"/>
          </a:xfrm>
          <a:prstGeom prst="rect">
            <a:avLst/>
          </a:prstGeom>
          <a:noFill/>
        </p:spPr>
        <p:txBody>
          <a:bodyPr wrap="none" rtlCol="0">
            <a:spAutoFit/>
          </a:bodyPr>
          <a:lstStyle/>
          <a:p>
            <a:r>
              <a:rPr lang="en-US" dirty="0"/>
              <a:t>D</a:t>
            </a:r>
            <a:r>
              <a:rPr lang="en-VN" dirty="0"/>
              <a:t>ata analysing</a:t>
            </a:r>
          </a:p>
        </p:txBody>
      </p:sp>
      <p:sp>
        <p:nvSpPr>
          <p:cNvPr id="18" name="TextBox 17">
            <a:extLst>
              <a:ext uri="{FF2B5EF4-FFF2-40B4-BE49-F238E27FC236}">
                <a16:creationId xmlns:a16="http://schemas.microsoft.com/office/drawing/2014/main" id="{856CC123-FDC1-3441-B461-9899781A6D37}"/>
              </a:ext>
            </a:extLst>
          </p:cNvPr>
          <p:cNvSpPr txBox="1"/>
          <p:nvPr/>
        </p:nvSpPr>
        <p:spPr>
          <a:xfrm>
            <a:off x="5954074" y="1530509"/>
            <a:ext cx="849913" cy="307777"/>
          </a:xfrm>
          <a:prstGeom prst="rect">
            <a:avLst/>
          </a:prstGeom>
          <a:noFill/>
        </p:spPr>
        <p:txBody>
          <a:bodyPr wrap="none" rtlCol="0">
            <a:spAutoFit/>
          </a:bodyPr>
          <a:lstStyle/>
          <a:p>
            <a:r>
              <a:rPr lang="en-US" dirty="0"/>
              <a:t>F</a:t>
            </a:r>
            <a:r>
              <a:rPr lang="en-VN" dirty="0"/>
              <a:t>eature </a:t>
            </a:r>
          </a:p>
        </p:txBody>
      </p:sp>
      <p:sp>
        <p:nvSpPr>
          <p:cNvPr id="19" name="TextBox 18">
            <a:extLst>
              <a:ext uri="{FF2B5EF4-FFF2-40B4-BE49-F238E27FC236}">
                <a16:creationId xmlns:a16="http://schemas.microsoft.com/office/drawing/2014/main" id="{B60D11E0-051F-7644-A345-BF475A53160D}"/>
              </a:ext>
            </a:extLst>
          </p:cNvPr>
          <p:cNvSpPr txBox="1"/>
          <p:nvPr/>
        </p:nvSpPr>
        <p:spPr>
          <a:xfrm>
            <a:off x="5954075" y="1855101"/>
            <a:ext cx="1119217" cy="307777"/>
          </a:xfrm>
          <a:prstGeom prst="rect">
            <a:avLst/>
          </a:prstGeom>
          <a:noFill/>
        </p:spPr>
        <p:txBody>
          <a:bodyPr wrap="none" rtlCol="0">
            <a:spAutoFit/>
          </a:bodyPr>
          <a:lstStyle/>
          <a:p>
            <a:r>
              <a:rPr lang="en-VN" dirty="0"/>
              <a:t>engineering</a:t>
            </a:r>
          </a:p>
        </p:txBody>
      </p:sp>
      <p:sp>
        <p:nvSpPr>
          <p:cNvPr id="20" name="TextBox 19">
            <a:extLst>
              <a:ext uri="{FF2B5EF4-FFF2-40B4-BE49-F238E27FC236}">
                <a16:creationId xmlns:a16="http://schemas.microsoft.com/office/drawing/2014/main" id="{7242EFD9-DF58-F944-BAAC-93475F8F46A5}"/>
              </a:ext>
            </a:extLst>
          </p:cNvPr>
          <p:cNvSpPr txBox="1"/>
          <p:nvPr/>
        </p:nvSpPr>
        <p:spPr>
          <a:xfrm>
            <a:off x="341932" y="3447367"/>
            <a:ext cx="1338828" cy="307777"/>
          </a:xfrm>
          <a:prstGeom prst="rect">
            <a:avLst/>
          </a:prstGeom>
          <a:noFill/>
        </p:spPr>
        <p:txBody>
          <a:bodyPr wrap="none" rtlCol="0">
            <a:spAutoFit/>
          </a:bodyPr>
          <a:lstStyle/>
          <a:p>
            <a:r>
              <a:rPr lang="en-VN" dirty="0"/>
              <a:t>Model building</a:t>
            </a:r>
          </a:p>
        </p:txBody>
      </p:sp>
      <p:sp>
        <p:nvSpPr>
          <p:cNvPr id="21" name="TextBox 20">
            <a:extLst>
              <a:ext uri="{FF2B5EF4-FFF2-40B4-BE49-F238E27FC236}">
                <a16:creationId xmlns:a16="http://schemas.microsoft.com/office/drawing/2014/main" id="{17C39B51-22A7-674D-96D9-D174B12C9196}"/>
              </a:ext>
            </a:extLst>
          </p:cNvPr>
          <p:cNvSpPr txBox="1"/>
          <p:nvPr/>
        </p:nvSpPr>
        <p:spPr>
          <a:xfrm>
            <a:off x="2122179" y="3447367"/>
            <a:ext cx="1537600" cy="307777"/>
          </a:xfrm>
          <a:prstGeom prst="rect">
            <a:avLst/>
          </a:prstGeom>
          <a:noFill/>
        </p:spPr>
        <p:txBody>
          <a:bodyPr wrap="none" rtlCol="0">
            <a:spAutoFit/>
          </a:bodyPr>
          <a:lstStyle/>
          <a:p>
            <a:r>
              <a:rPr lang="en-US" dirty="0"/>
              <a:t>M</a:t>
            </a:r>
            <a:r>
              <a:rPr lang="en-VN" dirty="0"/>
              <a:t>odel evaluating</a:t>
            </a:r>
          </a:p>
        </p:txBody>
      </p:sp>
      <p:sp>
        <p:nvSpPr>
          <p:cNvPr id="43" name="TextBox 42">
            <a:extLst>
              <a:ext uri="{FF2B5EF4-FFF2-40B4-BE49-F238E27FC236}">
                <a16:creationId xmlns:a16="http://schemas.microsoft.com/office/drawing/2014/main" id="{1F394B63-816B-1F4B-AD29-303C855281EF}"/>
              </a:ext>
            </a:extLst>
          </p:cNvPr>
          <p:cNvSpPr txBox="1"/>
          <p:nvPr/>
        </p:nvSpPr>
        <p:spPr>
          <a:xfrm>
            <a:off x="4059544" y="3451982"/>
            <a:ext cx="981359" cy="307777"/>
          </a:xfrm>
          <a:prstGeom prst="rect">
            <a:avLst/>
          </a:prstGeom>
          <a:noFill/>
        </p:spPr>
        <p:txBody>
          <a:bodyPr wrap="none" rtlCol="0">
            <a:spAutoFit/>
          </a:bodyPr>
          <a:lstStyle/>
          <a:p>
            <a:r>
              <a:rPr lang="en-VN" dirty="0"/>
              <a:t>Deploying</a:t>
            </a:r>
          </a:p>
        </p:txBody>
      </p:sp>
      <p:sp>
        <p:nvSpPr>
          <p:cNvPr id="44" name="TextBox 43">
            <a:extLst>
              <a:ext uri="{FF2B5EF4-FFF2-40B4-BE49-F238E27FC236}">
                <a16:creationId xmlns:a16="http://schemas.microsoft.com/office/drawing/2014/main" id="{1488DD99-7C3F-EC46-8943-7EC63ECC1AD5}"/>
              </a:ext>
            </a:extLst>
          </p:cNvPr>
          <p:cNvSpPr txBox="1"/>
          <p:nvPr/>
        </p:nvSpPr>
        <p:spPr>
          <a:xfrm>
            <a:off x="6003484" y="3140936"/>
            <a:ext cx="1128835" cy="307777"/>
          </a:xfrm>
          <a:prstGeom prst="rect">
            <a:avLst/>
          </a:prstGeom>
          <a:noFill/>
        </p:spPr>
        <p:txBody>
          <a:bodyPr wrap="none" rtlCol="0">
            <a:spAutoFit/>
          </a:bodyPr>
          <a:lstStyle/>
          <a:p>
            <a:r>
              <a:rPr lang="en-VN" dirty="0"/>
              <a:t>Mornitoring </a:t>
            </a:r>
          </a:p>
        </p:txBody>
      </p:sp>
      <p:sp>
        <p:nvSpPr>
          <p:cNvPr id="45" name="TextBox 44">
            <a:extLst>
              <a:ext uri="{FF2B5EF4-FFF2-40B4-BE49-F238E27FC236}">
                <a16:creationId xmlns:a16="http://schemas.microsoft.com/office/drawing/2014/main" id="{585101D4-19B0-DD4B-9EA5-F76F9DE93E37}"/>
              </a:ext>
            </a:extLst>
          </p:cNvPr>
          <p:cNvSpPr txBox="1"/>
          <p:nvPr/>
        </p:nvSpPr>
        <p:spPr>
          <a:xfrm>
            <a:off x="5954074" y="3446022"/>
            <a:ext cx="1547218" cy="307777"/>
          </a:xfrm>
          <a:prstGeom prst="rect">
            <a:avLst/>
          </a:prstGeom>
          <a:noFill/>
        </p:spPr>
        <p:txBody>
          <a:bodyPr wrap="none" rtlCol="0">
            <a:spAutoFit/>
          </a:bodyPr>
          <a:lstStyle/>
          <a:p>
            <a:r>
              <a:rPr lang="en-US" dirty="0"/>
              <a:t>I</a:t>
            </a:r>
            <a:r>
              <a:rPr lang="en-VN" dirty="0"/>
              <a:t>nference system</a:t>
            </a:r>
          </a:p>
        </p:txBody>
      </p:sp>
      <p:sp>
        <p:nvSpPr>
          <p:cNvPr id="2" name="TextBox 1">
            <a:extLst>
              <a:ext uri="{FF2B5EF4-FFF2-40B4-BE49-F238E27FC236}">
                <a16:creationId xmlns:a16="http://schemas.microsoft.com/office/drawing/2014/main" id="{DE0CD183-8809-9742-8B0E-15C14880086B}"/>
              </a:ext>
            </a:extLst>
          </p:cNvPr>
          <p:cNvSpPr txBox="1"/>
          <p:nvPr/>
        </p:nvSpPr>
        <p:spPr>
          <a:xfrm>
            <a:off x="1680760" y="4025169"/>
            <a:ext cx="5182829" cy="738664"/>
          </a:xfrm>
          <a:prstGeom prst="rect">
            <a:avLst/>
          </a:prstGeom>
          <a:noFill/>
        </p:spPr>
        <p:txBody>
          <a:bodyPr wrap="none" rtlCol="0">
            <a:spAutoFit/>
          </a:bodyPr>
          <a:lstStyle/>
          <a:p>
            <a:pPr>
              <a:lnSpc>
                <a:spcPct val="200000"/>
              </a:lnSpc>
            </a:pPr>
            <a:r>
              <a:rPr lang="en-VN" dirty="0"/>
              <a:t>Chúng ta sẽ lần lượt giới thiệu các bước cùng với ví dụ thực tế</a:t>
            </a:r>
          </a:p>
          <a:p>
            <a:r>
              <a:rPr lang="en-VN" dirty="0"/>
              <a:t>Bài toán đang được ứng dụng tại  </a:t>
            </a:r>
          </a:p>
        </p:txBody>
      </p:sp>
      <p:pic>
        <p:nvPicPr>
          <p:cNvPr id="4" name="Picture 3">
            <a:extLst>
              <a:ext uri="{FF2B5EF4-FFF2-40B4-BE49-F238E27FC236}">
                <a16:creationId xmlns:a16="http://schemas.microsoft.com/office/drawing/2014/main" id="{8F12C116-CA66-0245-A843-C55AC3622B3F}"/>
              </a:ext>
            </a:extLst>
          </p:cNvPr>
          <p:cNvPicPr>
            <a:picLocks noChangeAspect="1"/>
          </p:cNvPicPr>
          <p:nvPr/>
        </p:nvPicPr>
        <p:blipFill>
          <a:blip r:embed="rId3"/>
          <a:stretch>
            <a:fillRect/>
          </a:stretch>
        </p:blipFill>
        <p:spPr>
          <a:xfrm>
            <a:off x="4342511" y="4000894"/>
            <a:ext cx="1082935" cy="1082935"/>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C025B-84AD-2447-B569-B8DF54A022E1}"/>
              </a:ext>
            </a:extLst>
          </p:cNvPr>
          <p:cNvSpPr>
            <a:spLocks noGrp="1"/>
          </p:cNvSpPr>
          <p:nvPr>
            <p:ph type="title"/>
          </p:nvPr>
        </p:nvSpPr>
        <p:spPr/>
        <p:txBody>
          <a:bodyPr/>
          <a:lstStyle/>
          <a:p>
            <a:r>
              <a:rPr lang="en-VN" dirty="0"/>
              <a:t>Deploying and monitoring inference </a:t>
            </a:r>
            <a:br>
              <a:rPr lang="en-VN" dirty="0"/>
            </a:br>
            <a:r>
              <a:rPr lang="en-VN" dirty="0"/>
              <a:t>system</a:t>
            </a:r>
          </a:p>
        </p:txBody>
      </p:sp>
      <p:sp>
        <p:nvSpPr>
          <p:cNvPr id="6" name="TextBox 5">
            <a:extLst>
              <a:ext uri="{FF2B5EF4-FFF2-40B4-BE49-F238E27FC236}">
                <a16:creationId xmlns:a16="http://schemas.microsoft.com/office/drawing/2014/main" id="{31BCDB75-952B-1248-BB56-67B5CDC6A7DE}"/>
              </a:ext>
            </a:extLst>
          </p:cNvPr>
          <p:cNvSpPr txBox="1"/>
          <p:nvPr/>
        </p:nvSpPr>
        <p:spPr>
          <a:xfrm>
            <a:off x="196105" y="1427967"/>
            <a:ext cx="8284640" cy="523220"/>
          </a:xfrm>
          <a:prstGeom prst="rect">
            <a:avLst/>
          </a:prstGeom>
          <a:noFill/>
        </p:spPr>
        <p:txBody>
          <a:bodyPr wrap="none" rtlCol="0">
            <a:spAutoFit/>
          </a:bodyPr>
          <a:lstStyle/>
          <a:p>
            <a:r>
              <a:rPr lang="en-VN" dirty="0"/>
              <a:t>Sau khi đã hoàn thiện model và pipeline xử lí dữ liệu, ta sẽ đưa model này lên production và quan sát,</a:t>
            </a:r>
          </a:p>
          <a:p>
            <a:r>
              <a:rPr lang="en-US" dirty="0" err="1"/>
              <a:t>đánh</a:t>
            </a:r>
            <a:r>
              <a:rPr lang="en-US" dirty="0"/>
              <a:t> </a:t>
            </a:r>
            <a:r>
              <a:rPr lang="en-US" dirty="0" err="1"/>
              <a:t>giá</a:t>
            </a:r>
            <a:r>
              <a:rPr lang="en-US" dirty="0"/>
              <a:t> model </a:t>
            </a:r>
            <a:r>
              <a:rPr lang="en-US" dirty="0" err="1"/>
              <a:t>khi</a:t>
            </a:r>
            <a:r>
              <a:rPr lang="en-US" dirty="0"/>
              <a:t> </a:t>
            </a:r>
            <a:r>
              <a:rPr lang="en-US" dirty="0" err="1"/>
              <a:t>chạy</a:t>
            </a:r>
            <a:r>
              <a:rPr lang="en-US" dirty="0"/>
              <a:t> </a:t>
            </a:r>
            <a:r>
              <a:rPr lang="en-US" dirty="0" err="1"/>
              <a:t>thực</a:t>
            </a:r>
            <a:r>
              <a:rPr lang="en-US" dirty="0"/>
              <a:t> </a:t>
            </a:r>
            <a:r>
              <a:rPr lang="en-US" dirty="0" err="1"/>
              <a:t>tế</a:t>
            </a:r>
            <a:r>
              <a:rPr lang="en-US" dirty="0"/>
              <a:t>.</a:t>
            </a:r>
            <a:endParaRPr lang="en-VN" dirty="0"/>
          </a:p>
        </p:txBody>
      </p:sp>
      <p:pic>
        <p:nvPicPr>
          <p:cNvPr id="4" name="Picture 3">
            <a:extLst>
              <a:ext uri="{FF2B5EF4-FFF2-40B4-BE49-F238E27FC236}">
                <a16:creationId xmlns:a16="http://schemas.microsoft.com/office/drawing/2014/main" id="{8F8D031B-640C-CA4C-B606-7AC8AEDEDA12}"/>
              </a:ext>
            </a:extLst>
          </p:cNvPr>
          <p:cNvPicPr>
            <a:picLocks noChangeAspect="1"/>
          </p:cNvPicPr>
          <p:nvPr/>
        </p:nvPicPr>
        <p:blipFill>
          <a:blip r:embed="rId2"/>
          <a:stretch>
            <a:fillRect/>
          </a:stretch>
        </p:blipFill>
        <p:spPr>
          <a:xfrm>
            <a:off x="1495371" y="2571750"/>
            <a:ext cx="4851400" cy="1854200"/>
          </a:xfrm>
          <a:prstGeom prst="rect">
            <a:avLst/>
          </a:prstGeom>
        </p:spPr>
      </p:pic>
      <p:sp>
        <p:nvSpPr>
          <p:cNvPr id="5" name="TextBox 4">
            <a:extLst>
              <a:ext uri="{FF2B5EF4-FFF2-40B4-BE49-F238E27FC236}">
                <a16:creationId xmlns:a16="http://schemas.microsoft.com/office/drawing/2014/main" id="{EF18E9EB-E1FE-8A4A-A8F3-DC69878D7602}"/>
              </a:ext>
            </a:extLst>
          </p:cNvPr>
          <p:cNvSpPr txBox="1"/>
          <p:nvPr/>
        </p:nvSpPr>
        <p:spPr>
          <a:xfrm>
            <a:off x="635431" y="2123268"/>
            <a:ext cx="2999539" cy="307777"/>
          </a:xfrm>
          <a:prstGeom prst="rect">
            <a:avLst/>
          </a:prstGeom>
          <a:noFill/>
        </p:spPr>
        <p:txBody>
          <a:bodyPr wrap="none" rtlCol="0">
            <a:spAutoFit/>
          </a:bodyPr>
          <a:lstStyle/>
          <a:p>
            <a:r>
              <a:rPr lang="en-VN" dirty="0"/>
              <a:t>Machine learning inference system:</a:t>
            </a:r>
          </a:p>
        </p:txBody>
      </p:sp>
    </p:spTree>
    <p:extLst>
      <p:ext uri="{BB962C8B-B14F-4D97-AF65-F5344CB8AC3E}">
        <p14:creationId xmlns:p14="http://schemas.microsoft.com/office/powerpoint/2010/main" val="40828063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A228F-4336-164D-9C11-748D5EC12DE6}"/>
              </a:ext>
            </a:extLst>
          </p:cNvPr>
          <p:cNvSpPr>
            <a:spLocks noGrp="1"/>
          </p:cNvSpPr>
          <p:nvPr>
            <p:ph type="title"/>
          </p:nvPr>
        </p:nvSpPr>
        <p:spPr/>
        <p:txBody>
          <a:bodyPr/>
          <a:lstStyle/>
          <a:p>
            <a:r>
              <a:rPr lang="en-VN" dirty="0"/>
              <a:t>Problem defining</a:t>
            </a:r>
          </a:p>
        </p:txBody>
      </p:sp>
      <p:sp>
        <p:nvSpPr>
          <p:cNvPr id="4" name="TextBox 3">
            <a:extLst>
              <a:ext uri="{FF2B5EF4-FFF2-40B4-BE49-F238E27FC236}">
                <a16:creationId xmlns:a16="http://schemas.microsoft.com/office/drawing/2014/main" id="{1D37885E-9E4C-234B-951E-4551E546F9E0}"/>
              </a:ext>
            </a:extLst>
          </p:cNvPr>
          <p:cNvSpPr txBox="1"/>
          <p:nvPr/>
        </p:nvSpPr>
        <p:spPr>
          <a:xfrm>
            <a:off x="78125" y="963617"/>
            <a:ext cx="4044424" cy="25237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vi-VN" sz="1200" dirty="0"/>
              <a:t>Các ứng dụng công nghệ phần mềm kĩ thuật cao hiện tại đều sinh ra để giải quyết 1 vấn đề nào đó trong hệ thống hoặc giúp cải thiện năng suất lao động, thay thế con người làm những công việc lặp lại.</a:t>
            </a:r>
          </a:p>
          <a:p>
            <a:pPr marL="285750" indent="-285750">
              <a:lnSpc>
                <a:spcPct val="150000"/>
              </a:lnSpc>
              <a:buFont typeface="Arial" panose="020B0604020202020204" pitchFamily="34" charset="0"/>
              <a:buChar char="•"/>
            </a:pPr>
            <a:r>
              <a:rPr lang="vi-VN" sz="1200" dirty="0"/>
              <a:t>AI cũng vậy, chúng ta luôn cần phải define 1 bài toán, 1 vấn đề đang gặp phải và liệu có thể sử dụng AI hay ko? </a:t>
            </a:r>
          </a:p>
          <a:p>
            <a:pPr marL="285750" indent="-285750">
              <a:buFont typeface="Arial" panose="020B0604020202020204" pitchFamily="34" charset="0"/>
              <a:buChar char="•"/>
            </a:pPr>
            <a:endParaRPr lang="en-VN" dirty="0"/>
          </a:p>
        </p:txBody>
      </p:sp>
      <p:sp>
        <p:nvSpPr>
          <p:cNvPr id="3" name="TextBox 2">
            <a:extLst>
              <a:ext uri="{FF2B5EF4-FFF2-40B4-BE49-F238E27FC236}">
                <a16:creationId xmlns:a16="http://schemas.microsoft.com/office/drawing/2014/main" id="{74779F07-3834-3148-B3F7-57AFB10B64A8}"/>
              </a:ext>
            </a:extLst>
          </p:cNvPr>
          <p:cNvSpPr txBox="1"/>
          <p:nvPr/>
        </p:nvSpPr>
        <p:spPr>
          <a:xfrm>
            <a:off x="4554302" y="963617"/>
            <a:ext cx="4342856" cy="307777"/>
          </a:xfrm>
          <a:prstGeom prst="rect">
            <a:avLst/>
          </a:prstGeom>
          <a:noFill/>
        </p:spPr>
        <p:txBody>
          <a:bodyPr wrap="none" rtlCol="0">
            <a:spAutoFit/>
          </a:bodyPr>
          <a:lstStyle/>
          <a:p>
            <a:r>
              <a:rPr lang="en-VN" dirty="0">
                <a:solidFill>
                  <a:schemeClr val="tx1"/>
                </a:solidFill>
              </a:rPr>
              <a:t>Bài toán thực tế: personalized-recommender system</a:t>
            </a:r>
          </a:p>
        </p:txBody>
      </p:sp>
      <p:cxnSp>
        <p:nvCxnSpPr>
          <p:cNvPr id="6" name="Straight Connector 5">
            <a:extLst>
              <a:ext uri="{FF2B5EF4-FFF2-40B4-BE49-F238E27FC236}">
                <a16:creationId xmlns:a16="http://schemas.microsoft.com/office/drawing/2014/main" id="{82A4F2B4-284F-364B-BE28-141A831BF2B4}"/>
              </a:ext>
            </a:extLst>
          </p:cNvPr>
          <p:cNvCxnSpPr>
            <a:stCxn id="2" idx="2"/>
          </p:cNvCxnSpPr>
          <p:nvPr/>
        </p:nvCxnSpPr>
        <p:spPr>
          <a:xfrm>
            <a:off x="4338425" y="845800"/>
            <a:ext cx="0" cy="2951285"/>
          </a:xfrm>
          <a:prstGeom prst="line">
            <a:avLst/>
          </a:prstGeom>
        </p:spPr>
        <p:style>
          <a:lnRef idx="2">
            <a:schemeClr val="dk1"/>
          </a:lnRef>
          <a:fillRef idx="0">
            <a:schemeClr val="dk1"/>
          </a:fillRef>
          <a:effectRef idx="1">
            <a:schemeClr val="dk1"/>
          </a:effectRef>
          <a:fontRef idx="minor">
            <a:schemeClr val="tx1"/>
          </a:fontRef>
        </p:style>
      </p:cxnSp>
      <p:sp>
        <p:nvSpPr>
          <p:cNvPr id="8" name="TextBox 7">
            <a:extLst>
              <a:ext uri="{FF2B5EF4-FFF2-40B4-BE49-F238E27FC236}">
                <a16:creationId xmlns:a16="http://schemas.microsoft.com/office/drawing/2014/main" id="{3B2765A5-5D16-4049-BA08-5C980B1D1EEE}"/>
              </a:ext>
            </a:extLst>
          </p:cNvPr>
          <p:cNvSpPr txBox="1"/>
          <p:nvPr/>
        </p:nvSpPr>
        <p:spPr>
          <a:xfrm>
            <a:off x="4446227" y="1389211"/>
            <a:ext cx="4616970" cy="1015663"/>
          </a:xfrm>
          <a:prstGeom prst="rect">
            <a:avLst/>
          </a:prstGeom>
          <a:noFill/>
        </p:spPr>
        <p:txBody>
          <a:bodyPr wrap="none" rtlCol="0">
            <a:spAutoFit/>
          </a:bodyPr>
          <a:lstStyle/>
          <a:p>
            <a:r>
              <a:rPr lang="en-VN" sz="1200" dirty="0"/>
              <a:t>Phân tích và trích thông tin tương tác của 1 user (</a:t>
            </a:r>
            <a:r>
              <a:rPr lang="en-VN" sz="1200" dirty="0">
                <a:solidFill>
                  <a:schemeClr val="tx1"/>
                </a:solidFill>
              </a:rPr>
              <a:t>click</a:t>
            </a:r>
            <a:r>
              <a:rPr lang="en-VN" sz="1200" dirty="0"/>
              <a:t>, </a:t>
            </a:r>
            <a:r>
              <a:rPr lang="en-VN" sz="1200" dirty="0">
                <a:solidFill>
                  <a:schemeClr val="tx1"/>
                </a:solidFill>
              </a:rPr>
              <a:t>view</a:t>
            </a:r>
            <a:r>
              <a:rPr lang="en-VN" sz="1200" dirty="0"/>
              <a:t>, </a:t>
            </a:r>
          </a:p>
          <a:p>
            <a:r>
              <a:rPr lang="en-US" sz="1200" dirty="0" err="1">
                <a:solidFill>
                  <a:schemeClr val="tx1"/>
                </a:solidFill>
              </a:rPr>
              <a:t>sản</a:t>
            </a:r>
            <a:r>
              <a:rPr lang="en-US" sz="1200" dirty="0">
                <a:solidFill>
                  <a:schemeClr val="tx1"/>
                </a:solidFill>
              </a:rPr>
              <a:t> </a:t>
            </a:r>
            <a:r>
              <a:rPr lang="en-US" sz="1200" dirty="0" err="1">
                <a:solidFill>
                  <a:schemeClr val="tx1"/>
                </a:solidFill>
              </a:rPr>
              <a:t>phẩm</a:t>
            </a:r>
            <a:r>
              <a:rPr lang="en-US" sz="1200" dirty="0">
                <a:solidFill>
                  <a:schemeClr val="tx1"/>
                </a:solidFill>
              </a:rPr>
              <a:t> </a:t>
            </a:r>
            <a:r>
              <a:rPr lang="en-US" sz="1200" dirty="0" err="1">
                <a:solidFill>
                  <a:schemeClr val="tx1"/>
                </a:solidFill>
              </a:rPr>
              <a:t>đã</a:t>
            </a:r>
            <a:r>
              <a:rPr lang="en-US" sz="1200" dirty="0">
                <a:solidFill>
                  <a:schemeClr val="tx1"/>
                </a:solidFill>
              </a:rPr>
              <a:t> </a:t>
            </a:r>
            <a:r>
              <a:rPr lang="en-US" sz="1200" dirty="0" err="1">
                <a:solidFill>
                  <a:schemeClr val="tx1"/>
                </a:solidFill>
              </a:rPr>
              <a:t>mua</a:t>
            </a:r>
            <a:r>
              <a:rPr lang="en-US" sz="1200" dirty="0"/>
              <a:t>,.. )</a:t>
            </a:r>
            <a:r>
              <a:rPr lang="en-VN" sz="1200" dirty="0"/>
              <a:t>, từ đó suy ra các</a:t>
            </a:r>
          </a:p>
          <a:p>
            <a:r>
              <a:rPr lang="en-VN" sz="1200" dirty="0"/>
              <a:t>thông tin chi tiết về cá nhân như: </a:t>
            </a:r>
            <a:r>
              <a:rPr lang="en-VN" sz="1200" dirty="0">
                <a:solidFill>
                  <a:schemeClr val="tx1"/>
                </a:solidFill>
              </a:rPr>
              <a:t>độ tuổi, sở thích, thu nhập, thói </a:t>
            </a:r>
          </a:p>
          <a:p>
            <a:r>
              <a:rPr lang="en-US" sz="1200" dirty="0" err="1">
                <a:solidFill>
                  <a:schemeClr val="tx1"/>
                </a:solidFill>
              </a:rPr>
              <a:t>quen</a:t>
            </a:r>
            <a:r>
              <a:rPr lang="en-US" sz="1200" dirty="0"/>
              <a:t>, </a:t>
            </a:r>
            <a:r>
              <a:rPr lang="en-US" sz="1200" dirty="0" err="1"/>
              <a:t>từ</a:t>
            </a:r>
            <a:r>
              <a:rPr lang="en-US" sz="1200" dirty="0"/>
              <a:t> </a:t>
            </a:r>
            <a:r>
              <a:rPr lang="en-US" sz="1200" dirty="0" err="1"/>
              <a:t>đó</a:t>
            </a:r>
            <a:r>
              <a:rPr lang="en-US" sz="1200" dirty="0"/>
              <a:t> </a:t>
            </a:r>
            <a:r>
              <a:rPr lang="en-US" sz="1200" dirty="0" err="1"/>
              <a:t>khi</a:t>
            </a:r>
            <a:r>
              <a:rPr lang="en-US" sz="1200" dirty="0"/>
              <a:t> user </a:t>
            </a:r>
            <a:r>
              <a:rPr lang="en-US" sz="1200" dirty="0" err="1"/>
              <a:t>vào</a:t>
            </a:r>
            <a:r>
              <a:rPr lang="en-US" sz="1200" dirty="0"/>
              <a:t> </a:t>
            </a:r>
            <a:r>
              <a:rPr lang="en-US" sz="1200" dirty="0" err="1"/>
              <a:t>trang</a:t>
            </a:r>
            <a:r>
              <a:rPr lang="en-US" sz="1200" dirty="0"/>
              <a:t> </a:t>
            </a:r>
            <a:r>
              <a:rPr lang="en-US" sz="1200" dirty="0" err="1"/>
              <a:t>Sendo</a:t>
            </a:r>
            <a:r>
              <a:rPr lang="en-US" sz="1200" dirty="0"/>
              <a:t> </a:t>
            </a:r>
            <a:r>
              <a:rPr lang="en-US" sz="1200" dirty="0" err="1"/>
              <a:t>thì</a:t>
            </a:r>
            <a:r>
              <a:rPr lang="en-US" sz="1200" dirty="0"/>
              <a:t> </a:t>
            </a:r>
            <a:r>
              <a:rPr lang="en-US" sz="1200" dirty="0" err="1"/>
              <a:t>sẽ</a:t>
            </a:r>
            <a:r>
              <a:rPr lang="en-US" sz="1200" dirty="0"/>
              <a:t> </a:t>
            </a:r>
            <a:r>
              <a:rPr lang="en-US" sz="1200" dirty="0" err="1"/>
              <a:t>nhận</a:t>
            </a:r>
            <a:r>
              <a:rPr lang="en-US" sz="1200" dirty="0"/>
              <a:t> </a:t>
            </a:r>
            <a:r>
              <a:rPr lang="en-US" sz="1200" dirty="0" err="1"/>
              <a:t>được</a:t>
            </a:r>
            <a:r>
              <a:rPr lang="en-US" sz="1200" dirty="0"/>
              <a:t> </a:t>
            </a:r>
            <a:r>
              <a:rPr lang="en-US" sz="1200" dirty="0" err="1"/>
              <a:t>kết</a:t>
            </a:r>
            <a:r>
              <a:rPr lang="en-US" sz="1200" dirty="0"/>
              <a:t> </a:t>
            </a:r>
            <a:r>
              <a:rPr lang="en-US" sz="1200" dirty="0" err="1"/>
              <a:t>quả</a:t>
            </a:r>
            <a:r>
              <a:rPr lang="en-US" sz="1200" dirty="0"/>
              <a:t> </a:t>
            </a:r>
          </a:p>
          <a:p>
            <a:r>
              <a:rPr lang="en-US" sz="1200" dirty="0" err="1"/>
              <a:t>hiển</a:t>
            </a:r>
            <a:r>
              <a:rPr lang="en-US" sz="1200" dirty="0"/>
              <a:t> </a:t>
            </a:r>
            <a:r>
              <a:rPr lang="en-US" sz="1200" dirty="0" err="1"/>
              <a:t>thị</a:t>
            </a:r>
            <a:r>
              <a:rPr lang="en-US" sz="1200" dirty="0"/>
              <a:t> </a:t>
            </a:r>
            <a:r>
              <a:rPr lang="en-US" sz="1200" dirty="0" err="1"/>
              <a:t>sản</a:t>
            </a:r>
            <a:r>
              <a:rPr lang="en-US" sz="1200" dirty="0"/>
              <a:t> </a:t>
            </a:r>
            <a:r>
              <a:rPr lang="en-US" sz="1200" dirty="0" err="1"/>
              <a:t>phẩm</a:t>
            </a:r>
            <a:r>
              <a:rPr lang="en-US" sz="1200" dirty="0"/>
              <a:t> </a:t>
            </a:r>
            <a:r>
              <a:rPr lang="en-US" sz="1200" dirty="0" err="1"/>
              <a:t>phù</a:t>
            </a:r>
            <a:r>
              <a:rPr lang="en-US" sz="1200" dirty="0"/>
              <a:t> </a:t>
            </a:r>
            <a:r>
              <a:rPr lang="en-US" sz="1200" dirty="0" err="1"/>
              <a:t>hợp</a:t>
            </a:r>
            <a:r>
              <a:rPr lang="en-US" sz="1200" dirty="0"/>
              <a:t> </a:t>
            </a:r>
            <a:r>
              <a:rPr lang="en-US" sz="1200" dirty="0" err="1"/>
              <a:t>nhất</a:t>
            </a:r>
            <a:r>
              <a:rPr lang="en-US" sz="1200" dirty="0"/>
              <a:t> </a:t>
            </a:r>
            <a:r>
              <a:rPr lang="en-US" sz="1200" dirty="0" err="1"/>
              <a:t>với</a:t>
            </a:r>
            <a:r>
              <a:rPr lang="en-US" sz="1200" dirty="0"/>
              <a:t> </a:t>
            </a:r>
            <a:r>
              <a:rPr lang="en-US" sz="1200" dirty="0" err="1"/>
              <a:t>các</a:t>
            </a:r>
            <a:r>
              <a:rPr lang="en-US" sz="1200" dirty="0"/>
              <a:t> </a:t>
            </a:r>
            <a:r>
              <a:rPr lang="en-US" sz="1200" dirty="0" err="1"/>
              <a:t>thông</a:t>
            </a:r>
            <a:r>
              <a:rPr lang="en-US" sz="1200" dirty="0"/>
              <a:t> tin </a:t>
            </a:r>
            <a:r>
              <a:rPr lang="en-US" sz="1200" dirty="0" err="1"/>
              <a:t>của</a:t>
            </a:r>
            <a:r>
              <a:rPr lang="en-US" sz="1200" dirty="0"/>
              <a:t> user </a:t>
            </a:r>
            <a:r>
              <a:rPr lang="en-US" sz="1200" dirty="0" err="1"/>
              <a:t>đó</a:t>
            </a:r>
            <a:r>
              <a:rPr lang="en-US" sz="1200" dirty="0"/>
              <a:t>.</a:t>
            </a:r>
            <a:endParaRPr lang="en-VN" sz="1200" dirty="0"/>
          </a:p>
        </p:txBody>
      </p:sp>
      <p:sp>
        <p:nvSpPr>
          <p:cNvPr id="13" name="TextBox 12">
            <a:extLst>
              <a:ext uri="{FF2B5EF4-FFF2-40B4-BE49-F238E27FC236}">
                <a16:creationId xmlns:a16="http://schemas.microsoft.com/office/drawing/2014/main" id="{FE381455-0DF2-A44B-834C-371C13A1952F}"/>
              </a:ext>
            </a:extLst>
          </p:cNvPr>
          <p:cNvSpPr txBox="1"/>
          <p:nvPr/>
        </p:nvSpPr>
        <p:spPr>
          <a:xfrm>
            <a:off x="4446227" y="2522691"/>
            <a:ext cx="4759636" cy="1169551"/>
          </a:xfrm>
          <a:prstGeom prst="rect">
            <a:avLst/>
          </a:prstGeom>
          <a:noFill/>
        </p:spPr>
        <p:txBody>
          <a:bodyPr wrap="none" rtlCol="0">
            <a:spAutoFit/>
          </a:bodyPr>
          <a:lstStyle/>
          <a:p>
            <a:r>
              <a:rPr lang="en-VN" dirty="0">
                <a:solidFill>
                  <a:schemeClr val="tx1"/>
                </a:solidFill>
              </a:rPr>
              <a:t>Mục tiêu cần đạt được</a:t>
            </a:r>
            <a:r>
              <a:rPr lang="en-VN" dirty="0"/>
              <a:t>: các sản phẩm user quan tâm</a:t>
            </a:r>
          </a:p>
          <a:p>
            <a:r>
              <a:rPr lang="en-US" dirty="0" err="1"/>
              <a:t>cần</a:t>
            </a:r>
            <a:r>
              <a:rPr lang="en-US" dirty="0"/>
              <a:t> </a:t>
            </a:r>
            <a:r>
              <a:rPr lang="en-US" dirty="0" err="1"/>
              <a:t>được</a:t>
            </a:r>
            <a:r>
              <a:rPr lang="en-US" dirty="0"/>
              <a:t> </a:t>
            </a:r>
            <a:r>
              <a:rPr lang="en-US" dirty="0" err="1"/>
              <a:t>đẩy</a:t>
            </a:r>
            <a:r>
              <a:rPr lang="en-US" dirty="0"/>
              <a:t> </a:t>
            </a:r>
            <a:r>
              <a:rPr lang="en-US" dirty="0" err="1"/>
              <a:t>lên</a:t>
            </a:r>
            <a:r>
              <a:rPr lang="en-US" dirty="0"/>
              <a:t> </a:t>
            </a:r>
            <a:r>
              <a:rPr lang="en-US" dirty="0" err="1"/>
              <a:t>trang</a:t>
            </a:r>
            <a:r>
              <a:rPr lang="en-US" dirty="0"/>
              <a:t> </a:t>
            </a:r>
            <a:r>
              <a:rPr lang="en-US" dirty="0" err="1"/>
              <a:t>hiển</a:t>
            </a:r>
            <a:r>
              <a:rPr lang="en-US" dirty="0"/>
              <a:t> </a:t>
            </a:r>
            <a:r>
              <a:rPr lang="en-US" dirty="0" err="1"/>
              <a:t>thị</a:t>
            </a:r>
            <a:r>
              <a:rPr lang="en-US" dirty="0"/>
              <a:t> </a:t>
            </a:r>
            <a:r>
              <a:rPr lang="en-US" dirty="0" err="1"/>
              <a:t>cao</a:t>
            </a:r>
            <a:r>
              <a:rPr lang="en-US" dirty="0"/>
              <a:t> </a:t>
            </a:r>
            <a:r>
              <a:rPr lang="en-US" dirty="0" err="1"/>
              <a:t>nhất</a:t>
            </a:r>
            <a:r>
              <a:rPr lang="en-US" dirty="0"/>
              <a:t> </a:t>
            </a:r>
            <a:r>
              <a:rPr lang="en-US" dirty="0" err="1"/>
              <a:t>có</a:t>
            </a:r>
            <a:r>
              <a:rPr lang="en-US" dirty="0"/>
              <a:t> </a:t>
            </a:r>
            <a:r>
              <a:rPr lang="en-US" dirty="0" err="1"/>
              <a:t>thể</a:t>
            </a:r>
            <a:endParaRPr lang="en-US" dirty="0"/>
          </a:p>
          <a:p>
            <a:r>
              <a:rPr lang="en-US" dirty="0" err="1"/>
              <a:t>Ví</a:t>
            </a:r>
            <a:r>
              <a:rPr lang="en-US" dirty="0"/>
              <a:t> </a:t>
            </a:r>
            <a:r>
              <a:rPr lang="en-US" dirty="0" err="1"/>
              <a:t>dụ</a:t>
            </a:r>
            <a:r>
              <a:rPr lang="en-US" dirty="0"/>
              <a:t> </a:t>
            </a:r>
            <a:r>
              <a:rPr lang="en-US" dirty="0" err="1"/>
              <a:t>các</a:t>
            </a:r>
            <a:r>
              <a:rPr lang="en-US" dirty="0"/>
              <a:t> </a:t>
            </a:r>
            <a:r>
              <a:rPr lang="en-US" dirty="0" err="1"/>
              <a:t>sản</a:t>
            </a:r>
            <a:r>
              <a:rPr lang="en-US" dirty="0"/>
              <a:t> </a:t>
            </a:r>
            <a:r>
              <a:rPr lang="en-US" dirty="0" err="1"/>
              <a:t>phẩm</a:t>
            </a:r>
            <a:r>
              <a:rPr lang="en-US" dirty="0"/>
              <a:t> </a:t>
            </a:r>
            <a:r>
              <a:rPr lang="en-US" dirty="0" err="1"/>
              <a:t>trong</a:t>
            </a:r>
            <a:r>
              <a:rPr lang="en-US" dirty="0"/>
              <a:t> top 5 </a:t>
            </a:r>
            <a:r>
              <a:rPr lang="en-US" dirty="0" err="1"/>
              <a:t>gợi</a:t>
            </a:r>
            <a:r>
              <a:rPr lang="en-US" dirty="0"/>
              <a:t> </a:t>
            </a:r>
            <a:r>
              <a:rPr lang="en-US" dirty="0" err="1"/>
              <a:t>ý</a:t>
            </a:r>
            <a:r>
              <a:rPr lang="en-US" dirty="0"/>
              <a:t> </a:t>
            </a:r>
            <a:r>
              <a:rPr lang="en-US" dirty="0" err="1"/>
              <a:t>cần</a:t>
            </a:r>
            <a:r>
              <a:rPr lang="en-US" dirty="0"/>
              <a:t> </a:t>
            </a:r>
            <a:r>
              <a:rPr lang="en-US" dirty="0" err="1"/>
              <a:t>có</a:t>
            </a:r>
            <a:r>
              <a:rPr lang="en-US" dirty="0"/>
              <a:t> </a:t>
            </a:r>
            <a:r>
              <a:rPr lang="en-US" dirty="0" err="1"/>
              <a:t>tỉ</a:t>
            </a:r>
            <a:r>
              <a:rPr lang="en-US" dirty="0"/>
              <a:t> </a:t>
            </a:r>
            <a:r>
              <a:rPr lang="en-US" dirty="0" err="1"/>
              <a:t>lệ</a:t>
            </a:r>
            <a:r>
              <a:rPr lang="en-US" dirty="0"/>
              <a:t> click </a:t>
            </a:r>
            <a:r>
              <a:rPr lang="en-US" dirty="0" err="1"/>
              <a:t>cao</a:t>
            </a:r>
            <a:endParaRPr lang="en-US" dirty="0"/>
          </a:p>
          <a:p>
            <a:r>
              <a:rPr lang="en-US" dirty="0" err="1">
                <a:solidFill>
                  <a:schemeClr val="tx1"/>
                </a:solidFill>
              </a:rPr>
              <a:t>Các</a:t>
            </a:r>
            <a:r>
              <a:rPr lang="en-US" dirty="0">
                <a:solidFill>
                  <a:schemeClr val="tx1"/>
                </a:solidFill>
              </a:rPr>
              <a:t> metric </a:t>
            </a:r>
            <a:r>
              <a:rPr lang="en-US" dirty="0" err="1">
                <a:solidFill>
                  <a:schemeClr val="tx1"/>
                </a:solidFill>
              </a:rPr>
              <a:t>sử</a:t>
            </a:r>
            <a:r>
              <a:rPr lang="en-US" dirty="0">
                <a:solidFill>
                  <a:schemeClr val="tx1"/>
                </a:solidFill>
              </a:rPr>
              <a:t> </a:t>
            </a:r>
            <a:r>
              <a:rPr lang="en-US" dirty="0" err="1">
                <a:solidFill>
                  <a:schemeClr val="tx1"/>
                </a:solidFill>
              </a:rPr>
              <a:t>dụng</a:t>
            </a:r>
            <a:r>
              <a:rPr lang="en-US" dirty="0"/>
              <a:t>: </a:t>
            </a:r>
            <a:r>
              <a:rPr lang="en-US" dirty="0" err="1"/>
              <a:t>CTR@k</a:t>
            </a:r>
            <a:r>
              <a:rPr lang="en-US" dirty="0"/>
              <a:t> (click through rate), </a:t>
            </a:r>
          </a:p>
          <a:p>
            <a:r>
              <a:rPr lang="en-US" dirty="0" err="1"/>
              <a:t>recall@k</a:t>
            </a:r>
            <a:r>
              <a:rPr lang="en-US" dirty="0"/>
              <a:t> </a:t>
            </a:r>
            <a:r>
              <a:rPr lang="en-VN" dirty="0"/>
              <a:t> (độ bao phủ sản phẩm tại vị trí k)</a:t>
            </a:r>
          </a:p>
        </p:txBody>
      </p:sp>
    </p:spTree>
    <p:extLst>
      <p:ext uri="{BB962C8B-B14F-4D97-AF65-F5344CB8AC3E}">
        <p14:creationId xmlns:p14="http://schemas.microsoft.com/office/powerpoint/2010/main" val="40368161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6AFCB-7978-E240-B14F-644BE588C5F3}"/>
              </a:ext>
            </a:extLst>
          </p:cNvPr>
          <p:cNvSpPr>
            <a:spLocks noGrp="1"/>
          </p:cNvSpPr>
          <p:nvPr>
            <p:ph type="title"/>
          </p:nvPr>
        </p:nvSpPr>
        <p:spPr/>
        <p:txBody>
          <a:bodyPr/>
          <a:lstStyle/>
          <a:p>
            <a:r>
              <a:rPr lang="en-VN" dirty="0"/>
              <a:t>Problem defining - example</a:t>
            </a:r>
          </a:p>
        </p:txBody>
      </p:sp>
      <p:pic>
        <p:nvPicPr>
          <p:cNvPr id="5" name="Picture 4">
            <a:extLst>
              <a:ext uri="{FF2B5EF4-FFF2-40B4-BE49-F238E27FC236}">
                <a16:creationId xmlns:a16="http://schemas.microsoft.com/office/drawing/2014/main" id="{25EC09E8-C120-4843-8279-D9D1ADF660E5}"/>
              </a:ext>
            </a:extLst>
          </p:cNvPr>
          <p:cNvPicPr>
            <a:picLocks noChangeAspect="1"/>
          </p:cNvPicPr>
          <p:nvPr/>
        </p:nvPicPr>
        <p:blipFill>
          <a:blip r:embed="rId2"/>
          <a:stretch>
            <a:fillRect/>
          </a:stretch>
        </p:blipFill>
        <p:spPr>
          <a:xfrm>
            <a:off x="1467839" y="951936"/>
            <a:ext cx="6435190" cy="3885939"/>
          </a:xfrm>
          <a:prstGeom prst="rect">
            <a:avLst/>
          </a:prstGeom>
        </p:spPr>
      </p:pic>
    </p:spTree>
    <p:extLst>
      <p:ext uri="{BB962C8B-B14F-4D97-AF65-F5344CB8AC3E}">
        <p14:creationId xmlns:p14="http://schemas.microsoft.com/office/powerpoint/2010/main" val="159284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D1F95-A7F8-B04A-9C4A-C6CDAB8A7F47}"/>
              </a:ext>
            </a:extLst>
          </p:cNvPr>
          <p:cNvSpPr>
            <a:spLocks noGrp="1"/>
          </p:cNvSpPr>
          <p:nvPr>
            <p:ph type="title"/>
          </p:nvPr>
        </p:nvSpPr>
        <p:spPr/>
        <p:txBody>
          <a:bodyPr/>
          <a:lstStyle/>
          <a:p>
            <a:r>
              <a:rPr lang="en-VN" dirty="0"/>
              <a:t>Problem defining - example</a:t>
            </a:r>
          </a:p>
        </p:txBody>
      </p:sp>
      <p:pic>
        <p:nvPicPr>
          <p:cNvPr id="5" name="Picture 4">
            <a:extLst>
              <a:ext uri="{FF2B5EF4-FFF2-40B4-BE49-F238E27FC236}">
                <a16:creationId xmlns:a16="http://schemas.microsoft.com/office/drawing/2014/main" id="{E373A03B-B7AF-C441-B01C-93B43E2061B7}"/>
              </a:ext>
            </a:extLst>
          </p:cNvPr>
          <p:cNvPicPr>
            <a:picLocks noChangeAspect="1"/>
          </p:cNvPicPr>
          <p:nvPr/>
        </p:nvPicPr>
        <p:blipFill>
          <a:blip r:embed="rId2"/>
          <a:stretch>
            <a:fillRect/>
          </a:stretch>
        </p:blipFill>
        <p:spPr>
          <a:xfrm>
            <a:off x="2561600" y="845800"/>
            <a:ext cx="5039350" cy="4131225"/>
          </a:xfrm>
          <a:prstGeom prst="rect">
            <a:avLst/>
          </a:prstGeom>
        </p:spPr>
      </p:pic>
    </p:spTree>
    <p:extLst>
      <p:ext uri="{BB962C8B-B14F-4D97-AF65-F5344CB8AC3E}">
        <p14:creationId xmlns:p14="http://schemas.microsoft.com/office/powerpoint/2010/main" val="3382016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5175A-0EBD-8843-A964-9B02E217AD6C}"/>
              </a:ext>
            </a:extLst>
          </p:cNvPr>
          <p:cNvSpPr>
            <a:spLocks noGrp="1"/>
          </p:cNvSpPr>
          <p:nvPr>
            <p:ph type="title"/>
          </p:nvPr>
        </p:nvSpPr>
        <p:spPr/>
        <p:txBody>
          <a:bodyPr/>
          <a:lstStyle/>
          <a:p>
            <a:r>
              <a:rPr lang="en-VN" dirty="0"/>
              <a:t>Data collecting and storing</a:t>
            </a:r>
          </a:p>
        </p:txBody>
      </p:sp>
      <p:sp>
        <p:nvSpPr>
          <p:cNvPr id="4" name="TextBox 3">
            <a:extLst>
              <a:ext uri="{FF2B5EF4-FFF2-40B4-BE49-F238E27FC236}">
                <a16:creationId xmlns:a16="http://schemas.microsoft.com/office/drawing/2014/main" id="{6EAE25FC-0BFE-D44D-9FF6-37159CA508E9}"/>
              </a:ext>
            </a:extLst>
          </p:cNvPr>
          <p:cNvSpPr txBox="1"/>
          <p:nvPr/>
        </p:nvSpPr>
        <p:spPr>
          <a:xfrm>
            <a:off x="371959" y="984142"/>
            <a:ext cx="2242922" cy="276999"/>
          </a:xfrm>
          <a:prstGeom prst="rect">
            <a:avLst/>
          </a:prstGeom>
          <a:noFill/>
        </p:spPr>
        <p:txBody>
          <a:bodyPr wrap="none" rtlCol="0">
            <a:spAutoFit/>
          </a:bodyPr>
          <a:lstStyle/>
          <a:p>
            <a:pPr marL="171450" indent="-171450">
              <a:buFont typeface="Arial" panose="020B0604020202020204" pitchFamily="34" charset="0"/>
              <a:buChar char="•"/>
            </a:pPr>
            <a:r>
              <a:rPr lang="en-VN" sz="1200" dirty="0"/>
              <a:t>C</a:t>
            </a:r>
            <a:r>
              <a:rPr lang="en-US" sz="1200" dirty="0" err="1"/>
              <a:t>â</a:t>
            </a:r>
            <a:r>
              <a:rPr lang="en-VN" sz="1200" dirty="0"/>
              <a:t>u hỏi đầu tiên cần đặt ra:</a:t>
            </a:r>
          </a:p>
        </p:txBody>
      </p:sp>
      <p:pic>
        <p:nvPicPr>
          <p:cNvPr id="6" name="Graphic 5" descr="Database">
            <a:extLst>
              <a:ext uri="{FF2B5EF4-FFF2-40B4-BE49-F238E27FC236}">
                <a16:creationId xmlns:a16="http://schemas.microsoft.com/office/drawing/2014/main" id="{6C419357-CBF1-B345-B043-A5F983A1AA7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51355" y="1261141"/>
            <a:ext cx="623401" cy="623401"/>
          </a:xfrm>
          <a:prstGeom prst="rect">
            <a:avLst/>
          </a:prstGeom>
        </p:spPr>
      </p:pic>
      <p:sp>
        <p:nvSpPr>
          <p:cNvPr id="7" name="TextBox 6">
            <a:extLst>
              <a:ext uri="{FF2B5EF4-FFF2-40B4-BE49-F238E27FC236}">
                <a16:creationId xmlns:a16="http://schemas.microsoft.com/office/drawing/2014/main" id="{E592C7DE-F670-3B4C-933C-2313B7070D1E}"/>
              </a:ext>
            </a:extLst>
          </p:cNvPr>
          <p:cNvSpPr txBox="1"/>
          <p:nvPr/>
        </p:nvSpPr>
        <p:spPr>
          <a:xfrm>
            <a:off x="3034382" y="984142"/>
            <a:ext cx="2257349" cy="276999"/>
          </a:xfrm>
          <a:prstGeom prst="rect">
            <a:avLst/>
          </a:prstGeom>
          <a:noFill/>
        </p:spPr>
        <p:txBody>
          <a:bodyPr wrap="none" rtlCol="0">
            <a:spAutoFit/>
          </a:bodyPr>
          <a:lstStyle/>
          <a:p>
            <a:r>
              <a:rPr lang="en-VN" sz="1200" dirty="0"/>
              <a:t>Chúng ta đã có dữ liệu chưa ?</a:t>
            </a:r>
          </a:p>
        </p:txBody>
      </p:sp>
      <p:sp>
        <p:nvSpPr>
          <p:cNvPr id="8" name="TextBox 7">
            <a:extLst>
              <a:ext uri="{FF2B5EF4-FFF2-40B4-BE49-F238E27FC236}">
                <a16:creationId xmlns:a16="http://schemas.microsoft.com/office/drawing/2014/main" id="{B1536850-5177-6049-9219-5B859FA5A6E6}"/>
              </a:ext>
            </a:extLst>
          </p:cNvPr>
          <p:cNvSpPr txBox="1"/>
          <p:nvPr/>
        </p:nvSpPr>
        <p:spPr>
          <a:xfrm>
            <a:off x="371959" y="1978661"/>
            <a:ext cx="7029488" cy="1569660"/>
          </a:xfrm>
          <a:prstGeom prst="rect">
            <a:avLst/>
          </a:prstGeom>
          <a:noFill/>
        </p:spPr>
        <p:txBody>
          <a:bodyPr wrap="none" rtlCol="0">
            <a:spAutoFit/>
          </a:bodyPr>
          <a:lstStyle/>
          <a:p>
            <a:pPr marL="171450" indent="-171450">
              <a:buFont typeface="Arial" panose="020B0604020202020204" pitchFamily="34" charset="0"/>
              <a:buChar char="•"/>
            </a:pPr>
            <a:r>
              <a:rPr lang="en-VN" sz="1200" dirty="0"/>
              <a:t>Nếu chưa có hoặc chưa đủ dữ liệu, dữ liệu có thể được thu thập theo thời gian bằng một số cách:</a:t>
            </a:r>
          </a:p>
          <a:p>
            <a:r>
              <a:rPr lang="en-US" sz="1200" dirty="0"/>
              <a:t>     - Online content analysis</a:t>
            </a:r>
          </a:p>
          <a:p>
            <a:r>
              <a:rPr lang="en-US" sz="1200" dirty="0"/>
              <a:t>     - Online focus groups</a:t>
            </a:r>
          </a:p>
          <a:p>
            <a:r>
              <a:rPr lang="en-US" sz="1200" dirty="0"/>
              <a:t>     - Online interviews</a:t>
            </a:r>
          </a:p>
          <a:p>
            <a:r>
              <a:rPr lang="en-US" sz="1200" dirty="0"/>
              <a:t>     - Online qualitative research</a:t>
            </a:r>
          </a:p>
          <a:p>
            <a:r>
              <a:rPr lang="en-US" sz="1200" dirty="0"/>
              <a:t>     - Online questionnaires</a:t>
            </a:r>
          </a:p>
          <a:p>
            <a:r>
              <a:rPr lang="en-US" sz="1200" dirty="0"/>
              <a:t>     - Social network analysis</a:t>
            </a:r>
          </a:p>
          <a:p>
            <a:endParaRPr lang="en-VN" sz="1200" dirty="0"/>
          </a:p>
        </p:txBody>
      </p:sp>
      <p:sp>
        <p:nvSpPr>
          <p:cNvPr id="9" name="TextBox 8">
            <a:extLst>
              <a:ext uri="{FF2B5EF4-FFF2-40B4-BE49-F238E27FC236}">
                <a16:creationId xmlns:a16="http://schemas.microsoft.com/office/drawing/2014/main" id="{0D171525-9EC1-4341-972F-4E01467850ED}"/>
              </a:ext>
            </a:extLst>
          </p:cNvPr>
          <p:cNvSpPr txBox="1"/>
          <p:nvPr/>
        </p:nvSpPr>
        <p:spPr>
          <a:xfrm>
            <a:off x="1317669" y="3424641"/>
            <a:ext cx="6314173" cy="1469433"/>
          </a:xfrm>
          <a:prstGeom prst="rect">
            <a:avLst/>
          </a:prstGeom>
          <a:noFill/>
        </p:spPr>
        <p:txBody>
          <a:bodyPr wrap="square" rtlCol="0">
            <a:spAutoFit/>
          </a:bodyPr>
          <a:lstStyle/>
          <a:p>
            <a:pPr marL="171450" indent="-171450">
              <a:buFont typeface="Arial" panose="020B0604020202020204" pitchFamily="34" charset="0"/>
              <a:buChar char="•"/>
            </a:pPr>
            <a:r>
              <a:rPr lang="vi-VN" sz="1200" dirty="0"/>
              <a:t>Lưu dữ liệu: </a:t>
            </a:r>
          </a:p>
          <a:p>
            <a:r>
              <a:rPr lang="vi-VN" sz="1200" dirty="0"/>
              <a:t>Dữ liệu sẽ được lưu vào các database như MongoDB, SQL,.. </a:t>
            </a:r>
          </a:p>
          <a:p>
            <a:r>
              <a:rPr lang="vi-VN" sz="1200" dirty="0"/>
              <a:t>với 1 số lượng record lớn để dễ dàng biến đổi và sử dụng cho bài toán.</a:t>
            </a:r>
          </a:p>
          <a:p>
            <a:r>
              <a:rPr lang="vi-VN" sz="1200" dirty="0"/>
              <a:t>Thông thường dữ liệu được lưu vào MongoBD với dạng các json chứa các record </a:t>
            </a:r>
          </a:p>
          <a:p>
            <a:r>
              <a:rPr lang="vi-VN" sz="1200" dirty="0"/>
              <a:t>Ví dụ:</a:t>
            </a:r>
          </a:p>
          <a:p>
            <a:r>
              <a:rPr lang="vi-VN" sz="1200" dirty="0"/>
              <a:t>{user:’mr john cena’, phone:01234567, address : “abc abc”, image:’path”}</a:t>
            </a:r>
          </a:p>
          <a:p>
            <a:endParaRPr lang="en-VN" dirty="0"/>
          </a:p>
        </p:txBody>
      </p:sp>
      <p:pic>
        <p:nvPicPr>
          <p:cNvPr id="17" name="Picture 16">
            <a:extLst>
              <a:ext uri="{FF2B5EF4-FFF2-40B4-BE49-F238E27FC236}">
                <a16:creationId xmlns:a16="http://schemas.microsoft.com/office/drawing/2014/main" id="{0E8076B2-B010-B043-A1A8-95F7A045C6D9}"/>
              </a:ext>
            </a:extLst>
          </p:cNvPr>
          <p:cNvPicPr>
            <a:picLocks noChangeAspect="1"/>
          </p:cNvPicPr>
          <p:nvPr/>
        </p:nvPicPr>
        <p:blipFill>
          <a:blip r:embed="rId4"/>
          <a:stretch>
            <a:fillRect/>
          </a:stretch>
        </p:blipFill>
        <p:spPr>
          <a:xfrm>
            <a:off x="7205937" y="3112941"/>
            <a:ext cx="623400" cy="623400"/>
          </a:xfrm>
          <a:prstGeom prst="rect">
            <a:avLst/>
          </a:prstGeom>
        </p:spPr>
      </p:pic>
      <p:pic>
        <p:nvPicPr>
          <p:cNvPr id="19" name="Picture 18">
            <a:extLst>
              <a:ext uri="{FF2B5EF4-FFF2-40B4-BE49-F238E27FC236}">
                <a16:creationId xmlns:a16="http://schemas.microsoft.com/office/drawing/2014/main" id="{924748EE-8262-1F48-8548-AFC9118CB8A6}"/>
              </a:ext>
            </a:extLst>
          </p:cNvPr>
          <p:cNvPicPr>
            <a:picLocks noChangeAspect="1"/>
          </p:cNvPicPr>
          <p:nvPr/>
        </p:nvPicPr>
        <p:blipFill>
          <a:blip r:embed="rId5"/>
          <a:stretch>
            <a:fillRect/>
          </a:stretch>
        </p:blipFill>
        <p:spPr>
          <a:xfrm>
            <a:off x="7746935" y="4001075"/>
            <a:ext cx="511400" cy="511400"/>
          </a:xfrm>
          <a:prstGeom prst="rect">
            <a:avLst/>
          </a:prstGeom>
        </p:spPr>
      </p:pic>
    </p:spTree>
    <p:extLst>
      <p:ext uri="{BB962C8B-B14F-4D97-AF65-F5344CB8AC3E}">
        <p14:creationId xmlns:p14="http://schemas.microsoft.com/office/powerpoint/2010/main" val="984578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2FB79-457A-D949-AE92-B0972EA256A2}"/>
              </a:ext>
            </a:extLst>
          </p:cNvPr>
          <p:cNvSpPr>
            <a:spLocks noGrp="1"/>
          </p:cNvSpPr>
          <p:nvPr>
            <p:ph type="title"/>
          </p:nvPr>
        </p:nvSpPr>
        <p:spPr/>
        <p:txBody>
          <a:bodyPr/>
          <a:lstStyle/>
          <a:p>
            <a:r>
              <a:rPr lang="en-VN" dirty="0"/>
              <a:t>Data collecting and storing - Example</a:t>
            </a:r>
          </a:p>
        </p:txBody>
      </p:sp>
      <p:sp>
        <p:nvSpPr>
          <p:cNvPr id="3" name="TextBox 2">
            <a:extLst>
              <a:ext uri="{FF2B5EF4-FFF2-40B4-BE49-F238E27FC236}">
                <a16:creationId xmlns:a16="http://schemas.microsoft.com/office/drawing/2014/main" id="{892E68CE-E4C2-1247-B8B4-F342022A9BC3}"/>
              </a:ext>
            </a:extLst>
          </p:cNvPr>
          <p:cNvSpPr txBox="1"/>
          <p:nvPr/>
        </p:nvSpPr>
        <p:spPr>
          <a:xfrm>
            <a:off x="78125" y="845800"/>
            <a:ext cx="8656537" cy="523220"/>
          </a:xfrm>
          <a:prstGeom prst="rect">
            <a:avLst/>
          </a:prstGeom>
          <a:noFill/>
        </p:spPr>
        <p:txBody>
          <a:bodyPr wrap="none" rtlCol="0">
            <a:spAutoFit/>
          </a:bodyPr>
          <a:lstStyle/>
          <a:p>
            <a:r>
              <a:rPr lang="en-VN" dirty="0"/>
              <a:t>Trước khi làm bắt đầu làm bài toán, các câu hỏi về dữ liệu được đặt ra, để có thể tính toán mức độ khả thi,</a:t>
            </a:r>
          </a:p>
          <a:p>
            <a:r>
              <a:rPr lang="en-US" dirty="0"/>
              <a:t>t</a:t>
            </a:r>
            <a:r>
              <a:rPr lang="en-VN" dirty="0"/>
              <a:t>ránh mất thời gian và tiền thuê database lưu trữ. </a:t>
            </a:r>
          </a:p>
        </p:txBody>
      </p:sp>
      <p:pic>
        <p:nvPicPr>
          <p:cNvPr id="5" name="Picture 4">
            <a:extLst>
              <a:ext uri="{FF2B5EF4-FFF2-40B4-BE49-F238E27FC236}">
                <a16:creationId xmlns:a16="http://schemas.microsoft.com/office/drawing/2014/main" id="{7B4CA6A8-F047-F24E-ACF2-6BF799490B12}"/>
              </a:ext>
            </a:extLst>
          </p:cNvPr>
          <p:cNvPicPr>
            <a:picLocks noChangeAspect="1"/>
          </p:cNvPicPr>
          <p:nvPr/>
        </p:nvPicPr>
        <p:blipFill>
          <a:blip r:embed="rId2"/>
          <a:stretch>
            <a:fillRect/>
          </a:stretch>
        </p:blipFill>
        <p:spPr>
          <a:xfrm>
            <a:off x="102887" y="1369020"/>
            <a:ext cx="4296189" cy="2549837"/>
          </a:xfrm>
          <a:prstGeom prst="rect">
            <a:avLst/>
          </a:prstGeom>
        </p:spPr>
      </p:pic>
      <p:pic>
        <p:nvPicPr>
          <p:cNvPr id="7" name="Picture 6">
            <a:extLst>
              <a:ext uri="{FF2B5EF4-FFF2-40B4-BE49-F238E27FC236}">
                <a16:creationId xmlns:a16="http://schemas.microsoft.com/office/drawing/2014/main" id="{8DFE0164-58F6-EA42-8445-4B2021299954}"/>
              </a:ext>
            </a:extLst>
          </p:cNvPr>
          <p:cNvPicPr>
            <a:picLocks noChangeAspect="1"/>
          </p:cNvPicPr>
          <p:nvPr/>
        </p:nvPicPr>
        <p:blipFill>
          <a:blip r:embed="rId3"/>
          <a:stretch>
            <a:fillRect/>
          </a:stretch>
        </p:blipFill>
        <p:spPr>
          <a:xfrm>
            <a:off x="4455379" y="2441189"/>
            <a:ext cx="4575230" cy="791867"/>
          </a:xfrm>
          <a:prstGeom prst="rect">
            <a:avLst/>
          </a:prstGeom>
        </p:spPr>
      </p:pic>
      <p:pic>
        <p:nvPicPr>
          <p:cNvPr id="9" name="Picture 8">
            <a:extLst>
              <a:ext uri="{FF2B5EF4-FFF2-40B4-BE49-F238E27FC236}">
                <a16:creationId xmlns:a16="http://schemas.microsoft.com/office/drawing/2014/main" id="{4ECD7609-47D6-8A49-AACB-EEF67806664E}"/>
              </a:ext>
            </a:extLst>
          </p:cNvPr>
          <p:cNvPicPr>
            <a:picLocks noChangeAspect="1"/>
          </p:cNvPicPr>
          <p:nvPr/>
        </p:nvPicPr>
        <p:blipFill>
          <a:blip r:embed="rId4"/>
          <a:stretch>
            <a:fillRect/>
          </a:stretch>
        </p:blipFill>
        <p:spPr>
          <a:xfrm>
            <a:off x="4406393" y="1375310"/>
            <a:ext cx="4641751" cy="682089"/>
          </a:xfrm>
          <a:prstGeom prst="rect">
            <a:avLst/>
          </a:prstGeom>
        </p:spPr>
      </p:pic>
      <p:sp>
        <p:nvSpPr>
          <p:cNvPr id="4" name="TextBox 3">
            <a:extLst>
              <a:ext uri="{FF2B5EF4-FFF2-40B4-BE49-F238E27FC236}">
                <a16:creationId xmlns:a16="http://schemas.microsoft.com/office/drawing/2014/main" id="{FD45EC6B-5189-5F4D-BE7A-5B110082FC6D}"/>
              </a:ext>
            </a:extLst>
          </p:cNvPr>
          <p:cNvSpPr txBox="1"/>
          <p:nvPr/>
        </p:nvSpPr>
        <p:spPr>
          <a:xfrm>
            <a:off x="1672046" y="4267200"/>
            <a:ext cx="4831772" cy="307777"/>
          </a:xfrm>
          <a:prstGeom prst="rect">
            <a:avLst/>
          </a:prstGeom>
          <a:noFill/>
        </p:spPr>
        <p:txBody>
          <a:bodyPr wrap="none" rtlCol="0">
            <a:spAutoFit/>
          </a:bodyPr>
          <a:lstStyle/>
          <a:p>
            <a:r>
              <a:rPr lang="en-VN" dirty="0"/>
              <a:t>Ngoài thông tin về user, những thông tin khác cần lưu trữ?</a:t>
            </a:r>
          </a:p>
        </p:txBody>
      </p:sp>
    </p:spTree>
    <p:extLst>
      <p:ext uri="{BB962C8B-B14F-4D97-AF65-F5344CB8AC3E}">
        <p14:creationId xmlns:p14="http://schemas.microsoft.com/office/powerpoint/2010/main" val="4269399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21544-8AAB-144B-B1FF-3635B97E91C1}"/>
              </a:ext>
            </a:extLst>
          </p:cNvPr>
          <p:cNvSpPr>
            <a:spLocks noGrp="1"/>
          </p:cNvSpPr>
          <p:nvPr>
            <p:ph type="title"/>
          </p:nvPr>
        </p:nvSpPr>
        <p:spPr/>
        <p:txBody>
          <a:bodyPr/>
          <a:lstStyle/>
          <a:p>
            <a:r>
              <a:rPr lang="en-VN" dirty="0"/>
              <a:t>Data collecting and storing - Example</a:t>
            </a:r>
          </a:p>
        </p:txBody>
      </p:sp>
      <p:sp>
        <p:nvSpPr>
          <p:cNvPr id="6" name="TextBox 5">
            <a:extLst>
              <a:ext uri="{FF2B5EF4-FFF2-40B4-BE49-F238E27FC236}">
                <a16:creationId xmlns:a16="http://schemas.microsoft.com/office/drawing/2014/main" id="{B9D4819D-DD46-C54C-BF1B-2EF809124676}"/>
              </a:ext>
            </a:extLst>
          </p:cNvPr>
          <p:cNvSpPr txBox="1"/>
          <p:nvPr/>
        </p:nvSpPr>
        <p:spPr>
          <a:xfrm>
            <a:off x="78125" y="893416"/>
            <a:ext cx="3727302" cy="307777"/>
          </a:xfrm>
          <a:prstGeom prst="rect">
            <a:avLst/>
          </a:prstGeom>
          <a:noFill/>
        </p:spPr>
        <p:txBody>
          <a:bodyPr wrap="none" rtlCol="0">
            <a:spAutoFit/>
          </a:bodyPr>
          <a:lstStyle/>
          <a:p>
            <a:r>
              <a:rPr lang="en-VN" dirty="0"/>
              <a:t>Ví dụ về các thông tin của sản phẩm cần lưu</a:t>
            </a:r>
          </a:p>
        </p:txBody>
      </p:sp>
      <p:pic>
        <p:nvPicPr>
          <p:cNvPr id="8" name="Picture 7">
            <a:extLst>
              <a:ext uri="{FF2B5EF4-FFF2-40B4-BE49-F238E27FC236}">
                <a16:creationId xmlns:a16="http://schemas.microsoft.com/office/drawing/2014/main" id="{3F6AF291-9C33-7C4D-A50A-C6040D44E8E7}"/>
              </a:ext>
            </a:extLst>
          </p:cNvPr>
          <p:cNvPicPr>
            <a:picLocks noChangeAspect="1"/>
          </p:cNvPicPr>
          <p:nvPr/>
        </p:nvPicPr>
        <p:blipFill>
          <a:blip r:embed="rId2"/>
          <a:stretch>
            <a:fillRect/>
          </a:stretch>
        </p:blipFill>
        <p:spPr>
          <a:xfrm>
            <a:off x="217715" y="1261961"/>
            <a:ext cx="3727302" cy="3806396"/>
          </a:xfrm>
          <a:prstGeom prst="rect">
            <a:avLst/>
          </a:prstGeom>
        </p:spPr>
      </p:pic>
      <p:pic>
        <p:nvPicPr>
          <p:cNvPr id="10" name="Picture 9">
            <a:extLst>
              <a:ext uri="{FF2B5EF4-FFF2-40B4-BE49-F238E27FC236}">
                <a16:creationId xmlns:a16="http://schemas.microsoft.com/office/drawing/2014/main" id="{069A2471-A5A3-7541-8159-ACFB7AA5D8FD}"/>
              </a:ext>
            </a:extLst>
          </p:cNvPr>
          <p:cNvPicPr>
            <a:picLocks noChangeAspect="1"/>
          </p:cNvPicPr>
          <p:nvPr/>
        </p:nvPicPr>
        <p:blipFill>
          <a:blip r:embed="rId3"/>
          <a:stretch>
            <a:fillRect/>
          </a:stretch>
        </p:blipFill>
        <p:spPr>
          <a:xfrm>
            <a:off x="4769084" y="1047303"/>
            <a:ext cx="3291311" cy="3806396"/>
          </a:xfrm>
          <a:prstGeom prst="rect">
            <a:avLst/>
          </a:prstGeom>
        </p:spPr>
      </p:pic>
    </p:spTree>
    <p:extLst>
      <p:ext uri="{BB962C8B-B14F-4D97-AF65-F5344CB8AC3E}">
        <p14:creationId xmlns:p14="http://schemas.microsoft.com/office/powerpoint/2010/main" val="2676134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814A0-0D7B-B745-987A-6472E2983857}"/>
              </a:ext>
            </a:extLst>
          </p:cNvPr>
          <p:cNvSpPr>
            <a:spLocks noGrp="1"/>
          </p:cNvSpPr>
          <p:nvPr>
            <p:ph type="title"/>
          </p:nvPr>
        </p:nvSpPr>
        <p:spPr/>
        <p:txBody>
          <a:bodyPr/>
          <a:lstStyle/>
          <a:p>
            <a:r>
              <a:rPr lang="en-VN" dirty="0"/>
              <a:t>Data collecting and storing - Example</a:t>
            </a:r>
          </a:p>
        </p:txBody>
      </p:sp>
      <p:sp>
        <p:nvSpPr>
          <p:cNvPr id="4" name="TextBox 3">
            <a:extLst>
              <a:ext uri="{FF2B5EF4-FFF2-40B4-BE49-F238E27FC236}">
                <a16:creationId xmlns:a16="http://schemas.microsoft.com/office/drawing/2014/main" id="{5A522457-0217-5049-BFB0-30839A850816}"/>
              </a:ext>
            </a:extLst>
          </p:cNvPr>
          <p:cNvSpPr txBox="1"/>
          <p:nvPr/>
        </p:nvSpPr>
        <p:spPr>
          <a:xfrm>
            <a:off x="187779" y="1094014"/>
            <a:ext cx="8010526" cy="307777"/>
          </a:xfrm>
          <a:prstGeom prst="rect">
            <a:avLst/>
          </a:prstGeom>
          <a:noFill/>
        </p:spPr>
        <p:txBody>
          <a:bodyPr wrap="none" rtlCol="0">
            <a:spAutoFit/>
          </a:bodyPr>
          <a:lstStyle/>
          <a:p>
            <a:r>
              <a:rPr lang="en-VN" dirty="0"/>
              <a:t>Data tại Sendo chủ yếu được lưu trong mongo DB, theo các bảng được định dang schema rõ ràng</a:t>
            </a:r>
          </a:p>
        </p:txBody>
      </p:sp>
      <p:pic>
        <p:nvPicPr>
          <p:cNvPr id="6" name="Picture 5">
            <a:extLst>
              <a:ext uri="{FF2B5EF4-FFF2-40B4-BE49-F238E27FC236}">
                <a16:creationId xmlns:a16="http://schemas.microsoft.com/office/drawing/2014/main" id="{0BD96183-3D5A-5C41-AEE9-B8692D60FA89}"/>
              </a:ext>
            </a:extLst>
          </p:cNvPr>
          <p:cNvPicPr>
            <a:picLocks noChangeAspect="1"/>
          </p:cNvPicPr>
          <p:nvPr/>
        </p:nvPicPr>
        <p:blipFill>
          <a:blip r:embed="rId2"/>
          <a:stretch>
            <a:fillRect/>
          </a:stretch>
        </p:blipFill>
        <p:spPr>
          <a:xfrm>
            <a:off x="1972128" y="1483878"/>
            <a:ext cx="5307903" cy="3582082"/>
          </a:xfrm>
          <a:prstGeom prst="rect">
            <a:avLst/>
          </a:prstGeom>
        </p:spPr>
      </p:pic>
    </p:spTree>
    <p:extLst>
      <p:ext uri="{BB962C8B-B14F-4D97-AF65-F5344CB8AC3E}">
        <p14:creationId xmlns:p14="http://schemas.microsoft.com/office/powerpoint/2010/main" val="1543386176"/>
      </p:ext>
    </p:extLst>
  </p:cSld>
  <p:clrMapOvr>
    <a:masterClrMapping/>
  </p:clrMapOvr>
</p:sld>
</file>

<file path=ppt/theme/theme1.xml><?xml version="1.0" encoding="utf-8"?>
<a:theme xmlns:a="http://schemas.openxmlformats.org/drawingml/2006/main" name="MaSSP2021">
  <a:themeElements>
    <a:clrScheme name="Plum">
      <a:dk1>
        <a:srgbClr val="F1643D"/>
      </a:dk1>
      <a:lt1>
        <a:srgbClr val="FFFFFF"/>
      </a:lt1>
      <a:dk2>
        <a:srgbClr val="4D4D4E"/>
      </a:dk2>
      <a:lt2>
        <a:srgbClr val="7F7F7F"/>
      </a:lt2>
      <a:accent1>
        <a:srgbClr val="333333"/>
      </a:accent1>
      <a:accent2>
        <a:srgbClr val="5E2B97"/>
      </a:accent2>
      <a:accent3>
        <a:srgbClr val="7E57C2"/>
      </a:accent3>
      <a:accent4>
        <a:srgbClr val="C77025"/>
      </a:accent4>
      <a:accent5>
        <a:srgbClr val="009688"/>
      </a:accent5>
      <a:accent6>
        <a:srgbClr val="FFD600"/>
      </a:accent6>
      <a:hlink>
        <a:srgbClr val="F1643D"/>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Edult Lesson Plan by Slidesgo">
  <a:themeElements>
    <a:clrScheme name="Simple Light">
      <a:dk1>
        <a:srgbClr val="FFFFFF"/>
      </a:dk1>
      <a:lt1>
        <a:srgbClr val="FFFFFF"/>
      </a:lt1>
      <a:dk2>
        <a:srgbClr val="EB43F6"/>
      </a:dk2>
      <a:lt2>
        <a:srgbClr val="FFD966"/>
      </a:lt2>
      <a:accent1>
        <a:srgbClr val="000000"/>
      </a:accent1>
      <a:accent2>
        <a:srgbClr val="FFFFFF"/>
      </a:accent2>
      <a:accent3>
        <a:srgbClr val="EB43F6"/>
      </a:accent3>
      <a:accent4>
        <a:srgbClr val="73DDF3"/>
      </a:accent4>
      <a:accent5>
        <a:srgbClr val="000000"/>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TotalTime>
  <Words>1605</Words>
  <Application>Microsoft Macintosh PowerPoint</Application>
  <PresentationFormat>On-screen Show (16:9)</PresentationFormat>
  <Paragraphs>130</Paragraphs>
  <Slides>20</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SFMono-Medium</vt:lpstr>
      <vt:lpstr>Maven Pro</vt:lpstr>
      <vt:lpstr>Source Sans Pro</vt:lpstr>
      <vt:lpstr>Muli</vt:lpstr>
      <vt:lpstr>Arial</vt:lpstr>
      <vt:lpstr>Spectral</vt:lpstr>
      <vt:lpstr>var(--code-font-family-italic)</vt:lpstr>
      <vt:lpstr>Merriweather</vt:lpstr>
      <vt:lpstr>Raleway</vt:lpstr>
      <vt:lpstr>Michroma</vt:lpstr>
      <vt:lpstr>Didact Gothic</vt:lpstr>
      <vt:lpstr>MaSSP2021</vt:lpstr>
      <vt:lpstr>Edult Lesson Plan by Slidesgo</vt:lpstr>
      <vt:lpstr>A SIMPLE CLASSIFICATION PROBLEM CODING TO UNDERSTAND STRUCTURE OF A MODELING PROBLEM  </vt:lpstr>
      <vt:lpstr>Complete machine learning pipeline</vt:lpstr>
      <vt:lpstr>Problem defining</vt:lpstr>
      <vt:lpstr>Problem defining - example</vt:lpstr>
      <vt:lpstr>Problem defining - example</vt:lpstr>
      <vt:lpstr>Data collecting and storing</vt:lpstr>
      <vt:lpstr>Data collecting and storing - Example</vt:lpstr>
      <vt:lpstr>Data collecting and storing - Example</vt:lpstr>
      <vt:lpstr>Data collecting and storing - Example</vt:lpstr>
      <vt:lpstr>Data analysing</vt:lpstr>
      <vt:lpstr>Data analysing - example</vt:lpstr>
      <vt:lpstr>PowerPoint Presentation</vt:lpstr>
      <vt:lpstr>PowerPoint Presentation</vt:lpstr>
      <vt:lpstr>PowerPoint Presentation</vt:lpstr>
      <vt:lpstr>Feature engineering</vt:lpstr>
      <vt:lpstr>Feature engineering - example</vt:lpstr>
      <vt:lpstr>Model training and evaluating</vt:lpstr>
      <vt:lpstr>Model training and evaluating – example</vt:lpstr>
      <vt:lpstr>Model training and evaluating – example</vt:lpstr>
      <vt:lpstr>Deploying and monitoring inference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SIMPLE CLASSIFICATION PROBLEM CODING TO UNDERSTAND STRUCTURE OF A MODELING PROBLEM  </dc:title>
  <cp:lastModifiedBy>Microsoft Office User</cp:lastModifiedBy>
  <cp:revision>38</cp:revision>
  <dcterms:modified xsi:type="dcterms:W3CDTF">2021-05-01T19:38:57Z</dcterms:modified>
</cp:coreProperties>
</file>